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ea442fed8443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582316c8c34026"/>
  </p:sldMasterIdLst>
  <p:sldIdLst>
    <p:sldId xmlns:r="http://schemas.openxmlformats.org/officeDocument/2006/relationships" id="256" r:id="Rb2c0bc8e2db3443a"/>
    <p:sldId xmlns:r="http://schemas.openxmlformats.org/officeDocument/2006/relationships" id="257" r:id="Rb9be551cfb4a41cd"/>
    <p:sldId xmlns:r="http://schemas.openxmlformats.org/officeDocument/2006/relationships" id="258" r:id="Rd493d019b19c4c16"/>
    <p:sldId xmlns:r="http://schemas.openxmlformats.org/officeDocument/2006/relationships" id="259" r:id="R1a446cb2ef714d94"/>
    <p:sldId xmlns:r="http://schemas.openxmlformats.org/officeDocument/2006/relationships" id="260" r:id="R2fcbe9c39b174033"/>
    <p:sldId xmlns:r="http://schemas.openxmlformats.org/officeDocument/2006/relationships" id="261" r:id="Ra1c064d276664258"/>
    <p:sldId xmlns:r="http://schemas.openxmlformats.org/officeDocument/2006/relationships" id="262" r:id="R21ada6b7966c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82316c8c34026" /><Relationship Type="http://schemas.openxmlformats.org/officeDocument/2006/relationships/slide" Target="/ppt/slides/slide1.xml" Id="Rb2c0bc8e2db3443a" /><Relationship Type="http://schemas.openxmlformats.org/officeDocument/2006/relationships/slide" Target="/ppt/slides/slide2.xml" Id="Rb9be551cfb4a41cd" /><Relationship Type="http://schemas.openxmlformats.org/officeDocument/2006/relationships/slide" Target="/ppt/slides/slide3.xml" Id="Rd493d019b19c4c16" /><Relationship Type="http://schemas.openxmlformats.org/officeDocument/2006/relationships/slide" Target="/ppt/slides/slide4.xml" Id="R1a446cb2ef714d94" /><Relationship Type="http://schemas.openxmlformats.org/officeDocument/2006/relationships/slide" Target="/ppt/slides/slide5.xml" Id="R2fcbe9c39b174033" /><Relationship Type="http://schemas.openxmlformats.org/officeDocument/2006/relationships/slide" Target="/ppt/slides/slide6.xml" Id="Ra1c064d276664258" /><Relationship Type="http://schemas.openxmlformats.org/officeDocument/2006/relationships/slide" Target="/ppt/slides/slide7.xml" Id="R21ada6b7966c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18cf990e0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b730bb3f43c7" /><Relationship Type="http://schemas.openxmlformats.org/officeDocument/2006/relationships/theme" Target="/ppt/slideMasters/theme/theme1.xml" Id="Rf1952fbe40774f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2b730bb3f43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4f2de73344a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9edaca966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dbcd5b56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03d22b96b4b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283947e35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000609ecc41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a54f736db48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INSIGNIS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INSIGNIS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21 035 246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6 793 712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5 355 714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2 290 833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7 150 116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ABORR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LUNDES REVISJONSKONTOR AS  –  13,3 %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LANGVA KRISTOFFER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ANDERS DISCHLER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917 835 810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INSIGNIS AS</a:t>
            </a:r>
          </a:p>
        </p:txBody>
      </p:sp>
    </p:spTree>
  </p:cSld>
  <p:clrMapOvr>
    <a:masterClrMapping xmlns:a="http://schemas.openxmlformats.org/drawingml/2006/main"/>
  </p:clrMapOvr>
</p:sld>
</file>