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718eeb6f6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76e7e5ad54388"/>
  </p:sldMasterIdLst>
  <p:sldIdLst>
    <p:sldId xmlns:r="http://schemas.openxmlformats.org/officeDocument/2006/relationships" id="256" r:id="R2d714d6fcb1a40e8"/>
    <p:sldId xmlns:r="http://schemas.openxmlformats.org/officeDocument/2006/relationships" id="257" r:id="R152c0f7b341b4f38"/>
    <p:sldId xmlns:r="http://schemas.openxmlformats.org/officeDocument/2006/relationships" id="258" r:id="R3c55f5c8da4747cb"/>
    <p:sldId xmlns:r="http://schemas.openxmlformats.org/officeDocument/2006/relationships" id="259" r:id="R3a7c4303b9894b3b"/>
    <p:sldId xmlns:r="http://schemas.openxmlformats.org/officeDocument/2006/relationships" id="260" r:id="R1e31c2704cf6490a"/>
    <p:sldId xmlns:r="http://schemas.openxmlformats.org/officeDocument/2006/relationships" id="261" r:id="Re14c13f252934393"/>
    <p:sldId xmlns:r="http://schemas.openxmlformats.org/officeDocument/2006/relationships" id="262" r:id="R16849ecbaf9f47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76e7e5ad54388" /><Relationship Type="http://schemas.openxmlformats.org/officeDocument/2006/relationships/slide" Target="/ppt/slides/slide1.xml" Id="R2d714d6fcb1a40e8" /><Relationship Type="http://schemas.openxmlformats.org/officeDocument/2006/relationships/slide" Target="/ppt/slides/slide2.xml" Id="R152c0f7b341b4f38" /><Relationship Type="http://schemas.openxmlformats.org/officeDocument/2006/relationships/slide" Target="/ppt/slides/slide3.xml" Id="R3c55f5c8da4747cb" /><Relationship Type="http://schemas.openxmlformats.org/officeDocument/2006/relationships/slide" Target="/ppt/slides/slide4.xml" Id="R3a7c4303b9894b3b" /><Relationship Type="http://schemas.openxmlformats.org/officeDocument/2006/relationships/slide" Target="/ppt/slides/slide5.xml" Id="R1e31c2704cf6490a" /><Relationship Type="http://schemas.openxmlformats.org/officeDocument/2006/relationships/slide" Target="/ppt/slides/slide6.xml" Id="Re14c13f252934393" /><Relationship Type="http://schemas.openxmlformats.org/officeDocument/2006/relationships/slide" Target="/ppt/slides/slide7.xml" Id="R16849ecbaf9f47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8ee4f465a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71c2a716e41e6" /><Relationship Type="http://schemas.openxmlformats.org/officeDocument/2006/relationships/theme" Target="/ppt/slideMasters/theme/theme1.xml" Id="R439df35d476d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71c2a716e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e09b67ae94b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50a1f65a8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7ee584f62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6f0e98fe149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9903a9892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3238986f3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7001e1f59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