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1e092bc6f43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c9792a56224960"/>
  </p:sldMasterIdLst>
  <p:sldIdLst>
    <p:sldId xmlns:r="http://schemas.openxmlformats.org/officeDocument/2006/relationships" id="256" r:id="R9de7ea9f7d1e42f9"/>
    <p:sldId xmlns:r="http://schemas.openxmlformats.org/officeDocument/2006/relationships" id="257" r:id="R9240723e27d6491e"/>
    <p:sldId xmlns:r="http://schemas.openxmlformats.org/officeDocument/2006/relationships" id="258" r:id="R621c24ae9cbd4041"/>
    <p:sldId xmlns:r="http://schemas.openxmlformats.org/officeDocument/2006/relationships" id="259" r:id="R077f3e2ff4f04d61"/>
    <p:sldId xmlns:r="http://schemas.openxmlformats.org/officeDocument/2006/relationships" id="260" r:id="Racf51d3b944c4c51"/>
    <p:sldId xmlns:r="http://schemas.openxmlformats.org/officeDocument/2006/relationships" id="261" r:id="Re27572ddedf840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9792a56224960" /><Relationship Type="http://schemas.openxmlformats.org/officeDocument/2006/relationships/slide" Target="/ppt/slides/slide1.xml" Id="R9de7ea9f7d1e42f9" /><Relationship Type="http://schemas.openxmlformats.org/officeDocument/2006/relationships/slide" Target="/ppt/slides/slide2.xml" Id="R9240723e27d6491e" /><Relationship Type="http://schemas.openxmlformats.org/officeDocument/2006/relationships/slide" Target="/ppt/slides/slide3.xml" Id="R621c24ae9cbd4041" /><Relationship Type="http://schemas.openxmlformats.org/officeDocument/2006/relationships/slide" Target="/ppt/slides/slide4.xml" Id="R077f3e2ff4f04d61" /><Relationship Type="http://schemas.openxmlformats.org/officeDocument/2006/relationships/slide" Target="/ppt/slides/slide5.xml" Id="Racf51d3b944c4c51" /><Relationship Type="http://schemas.openxmlformats.org/officeDocument/2006/relationships/slide" Target="/ppt/slides/slide6.xml" Id="Re27572ddedf840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c9c508adc40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d471aaa6347c2" /><Relationship Type="http://schemas.openxmlformats.org/officeDocument/2006/relationships/theme" Target="/ppt/slideMasters/theme/theme1.xml" Id="R230a2d7cd46d4c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d471aaa6347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c9ea560e6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31b4487e144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3e943e0f1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fd3a93b32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bfc78624543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24c8c4378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