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80690cecb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d3b08e3204bd2"/>
  </p:sldMasterIdLst>
  <p:sldIdLst>
    <p:sldId xmlns:r="http://schemas.openxmlformats.org/officeDocument/2006/relationships" id="256" r:id="Red795371d3814e34"/>
    <p:sldId xmlns:r="http://schemas.openxmlformats.org/officeDocument/2006/relationships" id="257" r:id="R7c4b9aecaf924cec"/>
    <p:sldId xmlns:r="http://schemas.openxmlformats.org/officeDocument/2006/relationships" id="258" r:id="R71fff0928ed44b83"/>
    <p:sldId xmlns:r="http://schemas.openxmlformats.org/officeDocument/2006/relationships" id="259" r:id="Rac1c9072aa164885"/>
    <p:sldId xmlns:r="http://schemas.openxmlformats.org/officeDocument/2006/relationships" id="260" r:id="R11a0f137631a4910"/>
    <p:sldId xmlns:r="http://schemas.openxmlformats.org/officeDocument/2006/relationships" id="261" r:id="Rf9d4447dd3d34ffc"/>
    <p:sldId xmlns:r="http://schemas.openxmlformats.org/officeDocument/2006/relationships" id="262" r:id="R4147fc1b2bc7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d3b08e3204bd2" /><Relationship Type="http://schemas.openxmlformats.org/officeDocument/2006/relationships/slide" Target="/ppt/slides/slide1.xml" Id="Red795371d3814e34" /><Relationship Type="http://schemas.openxmlformats.org/officeDocument/2006/relationships/slide" Target="/ppt/slides/slide2.xml" Id="R7c4b9aecaf924cec" /><Relationship Type="http://schemas.openxmlformats.org/officeDocument/2006/relationships/slide" Target="/ppt/slides/slide3.xml" Id="R71fff0928ed44b83" /><Relationship Type="http://schemas.openxmlformats.org/officeDocument/2006/relationships/slide" Target="/ppt/slides/slide4.xml" Id="Rac1c9072aa164885" /><Relationship Type="http://schemas.openxmlformats.org/officeDocument/2006/relationships/slide" Target="/ppt/slides/slide5.xml" Id="R11a0f137631a4910" /><Relationship Type="http://schemas.openxmlformats.org/officeDocument/2006/relationships/slide" Target="/ppt/slides/slide6.xml" Id="Rf9d4447dd3d34ffc" /><Relationship Type="http://schemas.openxmlformats.org/officeDocument/2006/relationships/slide" Target="/ppt/slides/slide7.xml" Id="R4147fc1b2bc7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94f53113a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aeff53b447b6" /><Relationship Type="http://schemas.openxmlformats.org/officeDocument/2006/relationships/theme" Target="/ppt/slideMasters/theme/theme1.xml" Id="R9f89f8303880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9aeff53b4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34d720e3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0137efd4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cfa1f941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29717631e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1bce0e88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91d91c86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bf1069d0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ANDERS BOVIND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