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dae16683788490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db595b0ea3c41d5"/>
  </p:sldMasterIdLst>
  <p:sldIdLst>
    <p:sldId xmlns:r="http://schemas.openxmlformats.org/officeDocument/2006/relationships" id="256" r:id="R5910cbf228644094"/>
    <p:sldId xmlns:r="http://schemas.openxmlformats.org/officeDocument/2006/relationships" id="257" r:id="R3730124182bb4c24"/>
    <p:sldId xmlns:r="http://schemas.openxmlformats.org/officeDocument/2006/relationships" id="258" r:id="R6f2c41324ea74a68"/>
    <p:sldId xmlns:r="http://schemas.openxmlformats.org/officeDocument/2006/relationships" id="259" r:id="R1a63f841467543e2"/>
    <p:sldId xmlns:r="http://schemas.openxmlformats.org/officeDocument/2006/relationships" id="260" r:id="R067826df05b14e6f"/>
    <p:sldId xmlns:r="http://schemas.openxmlformats.org/officeDocument/2006/relationships" id="261" r:id="R80479cdacf3942a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db595b0ea3c41d5" /><Relationship Type="http://schemas.openxmlformats.org/officeDocument/2006/relationships/slide" Target="/ppt/slides/slide1.xml" Id="R5910cbf228644094" /><Relationship Type="http://schemas.openxmlformats.org/officeDocument/2006/relationships/slide" Target="/ppt/slides/slide2.xml" Id="R3730124182bb4c24" /><Relationship Type="http://schemas.openxmlformats.org/officeDocument/2006/relationships/slide" Target="/ppt/slides/slide3.xml" Id="R6f2c41324ea74a68" /><Relationship Type="http://schemas.openxmlformats.org/officeDocument/2006/relationships/slide" Target="/ppt/slides/slide4.xml" Id="R1a63f841467543e2" /><Relationship Type="http://schemas.openxmlformats.org/officeDocument/2006/relationships/slide" Target="/ppt/slides/slide5.xml" Id="R067826df05b14e6f" /><Relationship Type="http://schemas.openxmlformats.org/officeDocument/2006/relationships/slide" Target="/ppt/slides/slide6.xml" Id="R80479cdacf3942a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1ee892aa5ca41f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5ca66bd46644fc" /><Relationship Type="http://schemas.openxmlformats.org/officeDocument/2006/relationships/theme" Target="/ppt/slideMasters/theme/theme1.xml" Id="Rea363690efda413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e5ca66bd46644f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1b175f910345e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73e7df0bd24a9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b9ef46127f452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5698d104b742f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30b8f02e74455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5cea75fd16483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QRG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QRG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QRG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QRG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QRG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QRG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Martin Linges vei 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1364 Fornebu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917 867 607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QRG HOLDING AS</a:t>
            </a:r>
          </a:p>
        </p:txBody>
      </p:sp>
    </p:spTree>
  </p:cSld>
  <p:clrMapOvr>
    <a:masterClrMapping xmlns:a="http://schemas.openxmlformats.org/drawingml/2006/main"/>
  </p:clrMapOvr>
</p:sld>
</file>