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86a79b3d0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facd0b29a4281"/>
  </p:sldMasterIdLst>
  <p:sldIdLst>
    <p:sldId xmlns:r="http://schemas.openxmlformats.org/officeDocument/2006/relationships" id="256" r:id="R7185f2188f5e4d1f"/>
    <p:sldId xmlns:r="http://schemas.openxmlformats.org/officeDocument/2006/relationships" id="257" r:id="R5f205e6d1c934f3e"/>
    <p:sldId xmlns:r="http://schemas.openxmlformats.org/officeDocument/2006/relationships" id="258" r:id="Rdf72ef8ba0ed4468"/>
    <p:sldId xmlns:r="http://schemas.openxmlformats.org/officeDocument/2006/relationships" id="259" r:id="Raeec1927561f4ee4"/>
    <p:sldId xmlns:r="http://schemas.openxmlformats.org/officeDocument/2006/relationships" id="260" r:id="Ra6ac7e0fc3234711"/>
    <p:sldId xmlns:r="http://schemas.openxmlformats.org/officeDocument/2006/relationships" id="261" r:id="R6b7bf1f86a3942b1"/>
    <p:sldId xmlns:r="http://schemas.openxmlformats.org/officeDocument/2006/relationships" id="262" r:id="R3d48f96cc5d9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facd0b29a4281" /><Relationship Type="http://schemas.openxmlformats.org/officeDocument/2006/relationships/slide" Target="/ppt/slides/slide1.xml" Id="R7185f2188f5e4d1f" /><Relationship Type="http://schemas.openxmlformats.org/officeDocument/2006/relationships/slide" Target="/ppt/slides/slide2.xml" Id="R5f205e6d1c934f3e" /><Relationship Type="http://schemas.openxmlformats.org/officeDocument/2006/relationships/slide" Target="/ppt/slides/slide3.xml" Id="Rdf72ef8ba0ed4468" /><Relationship Type="http://schemas.openxmlformats.org/officeDocument/2006/relationships/slide" Target="/ppt/slides/slide4.xml" Id="Raeec1927561f4ee4" /><Relationship Type="http://schemas.openxmlformats.org/officeDocument/2006/relationships/slide" Target="/ppt/slides/slide5.xml" Id="Ra6ac7e0fc3234711" /><Relationship Type="http://schemas.openxmlformats.org/officeDocument/2006/relationships/slide" Target="/ppt/slides/slide6.xml" Id="R6b7bf1f86a3942b1" /><Relationship Type="http://schemas.openxmlformats.org/officeDocument/2006/relationships/slide" Target="/ppt/slides/slide7.xml" Id="R3d48f96cc5d9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4092e561d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4dac61b64b6c" /><Relationship Type="http://schemas.openxmlformats.org/officeDocument/2006/relationships/theme" Target="/ppt/slideMasters/theme/theme1.xml" Id="R008dfdef9303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74dac61b6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af613a4ae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75478da114d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7fe642fc64e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41032b60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8f306441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b7b7a7492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dcd277068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