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e1160fab2640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364a9133d541fa"/>
  </p:sldMasterIdLst>
  <p:sldIdLst>
    <p:sldId xmlns:r="http://schemas.openxmlformats.org/officeDocument/2006/relationships" id="256" r:id="Rad7d8fe723244980"/>
    <p:sldId xmlns:r="http://schemas.openxmlformats.org/officeDocument/2006/relationships" id="257" r:id="Rebf7d9825b564064"/>
    <p:sldId xmlns:r="http://schemas.openxmlformats.org/officeDocument/2006/relationships" id="258" r:id="R15ac3c9ec893469e"/>
    <p:sldId xmlns:r="http://schemas.openxmlformats.org/officeDocument/2006/relationships" id="259" r:id="R2ab3ca66401f4333"/>
    <p:sldId xmlns:r="http://schemas.openxmlformats.org/officeDocument/2006/relationships" id="260" r:id="Reb1a6e13f0e14b57"/>
    <p:sldId xmlns:r="http://schemas.openxmlformats.org/officeDocument/2006/relationships" id="261" r:id="Re30d5ad9c9854ada"/>
    <p:sldId xmlns:r="http://schemas.openxmlformats.org/officeDocument/2006/relationships" id="262" r:id="R4915fca8a50e4e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364a9133d541fa" /><Relationship Type="http://schemas.openxmlformats.org/officeDocument/2006/relationships/slide" Target="/ppt/slides/slide1.xml" Id="Rad7d8fe723244980" /><Relationship Type="http://schemas.openxmlformats.org/officeDocument/2006/relationships/slide" Target="/ppt/slides/slide2.xml" Id="Rebf7d9825b564064" /><Relationship Type="http://schemas.openxmlformats.org/officeDocument/2006/relationships/slide" Target="/ppt/slides/slide3.xml" Id="R15ac3c9ec893469e" /><Relationship Type="http://schemas.openxmlformats.org/officeDocument/2006/relationships/slide" Target="/ppt/slides/slide4.xml" Id="R2ab3ca66401f4333" /><Relationship Type="http://schemas.openxmlformats.org/officeDocument/2006/relationships/slide" Target="/ppt/slides/slide5.xml" Id="Reb1a6e13f0e14b57" /><Relationship Type="http://schemas.openxmlformats.org/officeDocument/2006/relationships/slide" Target="/ppt/slides/slide6.xml" Id="Re30d5ad9c9854ada" /><Relationship Type="http://schemas.openxmlformats.org/officeDocument/2006/relationships/slide" Target="/ppt/slides/slide7.xml" Id="R4915fca8a50e4e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a3b9532748419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64b3e682654544" /><Relationship Type="http://schemas.openxmlformats.org/officeDocument/2006/relationships/theme" Target="/ppt/slideMasters/theme/theme1.xml" Id="Rf80b1e721b6e4b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64b3e68265454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251002106544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d19b7cf31e44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20540d54f48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94a527dee4f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2a1fc13ed842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a8fb1ea87d43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647485a12149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ITERATIV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ITERATIV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1 758 565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−3 946 735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−3 827 386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−12 663 639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127 766 126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LINDSTAD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917 874 646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ITERATIV EIENDOM AS</a:t>
            </a:r>
          </a:p>
        </p:txBody>
      </p:sp>
    </p:spTree>
  </p:cSld>
  <p:clrMapOvr>
    <a:masterClrMapping xmlns:a="http://schemas.openxmlformats.org/drawingml/2006/main"/>
  </p:clrMapOvr>
</p:sld>
</file>