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faeb22647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230d4be29435f"/>
  </p:sldMasterIdLst>
  <p:sldIdLst>
    <p:sldId xmlns:r="http://schemas.openxmlformats.org/officeDocument/2006/relationships" id="256" r:id="Rfe7d4c388f78480c"/>
    <p:sldId xmlns:r="http://schemas.openxmlformats.org/officeDocument/2006/relationships" id="257" r:id="R3f4e7cbf4e174ba5"/>
    <p:sldId xmlns:r="http://schemas.openxmlformats.org/officeDocument/2006/relationships" id="258" r:id="R6c8bd5288047447e"/>
    <p:sldId xmlns:r="http://schemas.openxmlformats.org/officeDocument/2006/relationships" id="259" r:id="R8f5a2e9489d34f62"/>
    <p:sldId xmlns:r="http://schemas.openxmlformats.org/officeDocument/2006/relationships" id="260" r:id="R37f8ce30298b4cca"/>
    <p:sldId xmlns:r="http://schemas.openxmlformats.org/officeDocument/2006/relationships" id="261" r:id="R2d51dc0ca7da4824"/>
    <p:sldId xmlns:r="http://schemas.openxmlformats.org/officeDocument/2006/relationships" id="262" r:id="R88998445e3aa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230d4be29435f" /><Relationship Type="http://schemas.openxmlformats.org/officeDocument/2006/relationships/slide" Target="/ppt/slides/slide1.xml" Id="Rfe7d4c388f78480c" /><Relationship Type="http://schemas.openxmlformats.org/officeDocument/2006/relationships/slide" Target="/ppt/slides/slide2.xml" Id="R3f4e7cbf4e174ba5" /><Relationship Type="http://schemas.openxmlformats.org/officeDocument/2006/relationships/slide" Target="/ppt/slides/slide3.xml" Id="R6c8bd5288047447e" /><Relationship Type="http://schemas.openxmlformats.org/officeDocument/2006/relationships/slide" Target="/ppt/slides/slide4.xml" Id="R8f5a2e9489d34f62" /><Relationship Type="http://schemas.openxmlformats.org/officeDocument/2006/relationships/slide" Target="/ppt/slides/slide5.xml" Id="R37f8ce30298b4cca" /><Relationship Type="http://schemas.openxmlformats.org/officeDocument/2006/relationships/slide" Target="/ppt/slides/slide6.xml" Id="R2d51dc0ca7da4824" /><Relationship Type="http://schemas.openxmlformats.org/officeDocument/2006/relationships/slide" Target="/ppt/slides/slide7.xml" Id="R88998445e3aa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1c09cb0f0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4d10ac1446f2" /><Relationship Type="http://schemas.openxmlformats.org/officeDocument/2006/relationships/theme" Target="/ppt/slideMasters/theme/theme1.xml" Id="Rf5c0b0a5824f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64d10ac14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d6c6cd94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8c0e1ed7c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a78f6af9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5724761f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0942d357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2d1755940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0ea16ba8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GJELDVIK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