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dad93ce3b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a36a5b7f44448"/>
  </p:sldMasterIdLst>
  <p:sldIdLst>
    <p:sldId xmlns:r="http://schemas.openxmlformats.org/officeDocument/2006/relationships" id="256" r:id="R6af1391993dd4510"/>
    <p:sldId xmlns:r="http://schemas.openxmlformats.org/officeDocument/2006/relationships" id="257" r:id="R60f0712512314104"/>
    <p:sldId xmlns:r="http://schemas.openxmlformats.org/officeDocument/2006/relationships" id="258" r:id="R523ff976302843de"/>
    <p:sldId xmlns:r="http://schemas.openxmlformats.org/officeDocument/2006/relationships" id="259" r:id="R34cc4157b7764390"/>
    <p:sldId xmlns:r="http://schemas.openxmlformats.org/officeDocument/2006/relationships" id="260" r:id="R797081cd00114d78"/>
    <p:sldId xmlns:r="http://schemas.openxmlformats.org/officeDocument/2006/relationships" id="261" r:id="R989760c33f164f0f"/>
    <p:sldId xmlns:r="http://schemas.openxmlformats.org/officeDocument/2006/relationships" id="262" r:id="R15b020b7f289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a36a5b7f44448" /><Relationship Type="http://schemas.openxmlformats.org/officeDocument/2006/relationships/slide" Target="/ppt/slides/slide1.xml" Id="R6af1391993dd4510" /><Relationship Type="http://schemas.openxmlformats.org/officeDocument/2006/relationships/slide" Target="/ppt/slides/slide2.xml" Id="R60f0712512314104" /><Relationship Type="http://schemas.openxmlformats.org/officeDocument/2006/relationships/slide" Target="/ppt/slides/slide3.xml" Id="R523ff976302843de" /><Relationship Type="http://schemas.openxmlformats.org/officeDocument/2006/relationships/slide" Target="/ppt/slides/slide4.xml" Id="R34cc4157b7764390" /><Relationship Type="http://schemas.openxmlformats.org/officeDocument/2006/relationships/slide" Target="/ppt/slides/slide5.xml" Id="R797081cd00114d78" /><Relationship Type="http://schemas.openxmlformats.org/officeDocument/2006/relationships/slide" Target="/ppt/slides/slide6.xml" Id="R989760c33f164f0f" /><Relationship Type="http://schemas.openxmlformats.org/officeDocument/2006/relationships/slide" Target="/ppt/slides/slide7.xml" Id="R15b020b7f289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180597a65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ba2d1cc7b4c92" /><Relationship Type="http://schemas.openxmlformats.org/officeDocument/2006/relationships/theme" Target="/ppt/slideMasters/theme/theme1.xml" Id="Rfc4f7d888a09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ba2d1cc7b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dc5de9d2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3168983340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ca9602599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313299c6e4a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4b2a49914e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2b0cd2d8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abddd06e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−12 449 929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454 114 012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486 311 517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BØMELHUK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BØMMELFJORD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917 908 923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BØMMELFJORD AS</a:t>
            </a:r>
          </a:p>
        </p:txBody>
      </p:sp>
    </p:spTree>
  </p:cSld>
  <p:clrMapOvr>
    <a:masterClrMapping xmlns:a="http://schemas.openxmlformats.org/drawingml/2006/main"/>
  </p:clrMapOvr>
</p:sld>
</file>