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036605d36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f2cc7a41dd47aa"/>
  </p:sldMasterIdLst>
  <p:sldIdLst>
    <p:sldId xmlns:r="http://schemas.openxmlformats.org/officeDocument/2006/relationships" id="256" r:id="Rf3e19d62923d4021"/>
    <p:sldId xmlns:r="http://schemas.openxmlformats.org/officeDocument/2006/relationships" id="257" r:id="R00250964f2154997"/>
    <p:sldId xmlns:r="http://schemas.openxmlformats.org/officeDocument/2006/relationships" id="258" r:id="Rdd8ff16bdb314757"/>
    <p:sldId xmlns:r="http://schemas.openxmlformats.org/officeDocument/2006/relationships" id="259" r:id="Rc118e43328444389"/>
    <p:sldId xmlns:r="http://schemas.openxmlformats.org/officeDocument/2006/relationships" id="260" r:id="R0288f2be17384b46"/>
    <p:sldId xmlns:r="http://schemas.openxmlformats.org/officeDocument/2006/relationships" id="261" r:id="R59aa27d6379a4d3f"/>
    <p:sldId xmlns:r="http://schemas.openxmlformats.org/officeDocument/2006/relationships" id="262" r:id="Rb884441d8406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2cc7a41dd47aa" /><Relationship Type="http://schemas.openxmlformats.org/officeDocument/2006/relationships/slide" Target="/ppt/slides/slide1.xml" Id="Rf3e19d62923d4021" /><Relationship Type="http://schemas.openxmlformats.org/officeDocument/2006/relationships/slide" Target="/ppt/slides/slide2.xml" Id="R00250964f2154997" /><Relationship Type="http://schemas.openxmlformats.org/officeDocument/2006/relationships/slide" Target="/ppt/slides/slide3.xml" Id="Rdd8ff16bdb314757" /><Relationship Type="http://schemas.openxmlformats.org/officeDocument/2006/relationships/slide" Target="/ppt/slides/slide4.xml" Id="Rc118e43328444389" /><Relationship Type="http://schemas.openxmlformats.org/officeDocument/2006/relationships/slide" Target="/ppt/slides/slide5.xml" Id="R0288f2be17384b46" /><Relationship Type="http://schemas.openxmlformats.org/officeDocument/2006/relationships/slide" Target="/ppt/slides/slide6.xml" Id="R59aa27d6379a4d3f" /><Relationship Type="http://schemas.openxmlformats.org/officeDocument/2006/relationships/slide" Target="/ppt/slides/slide7.xml" Id="Rb884441d8406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4398765ac43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2dbb8fcd5455b" /><Relationship Type="http://schemas.openxmlformats.org/officeDocument/2006/relationships/theme" Target="/ppt/slideMasters/theme/theme1.xml" Id="Rf3e72bfb848c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62dbb8fcd5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36f3c938d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1ebc018b4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cf0ef5204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408929d56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1e7fa9e93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163451f09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bf58da109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RÅBU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ble etablert [år] og holder til i Eydehavn.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−4 297 315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7 831 688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Handverktunet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4810 Eydehavn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917 918 058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