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6e39c8ad6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44e2f5f5647bd"/>
  </p:sldMasterIdLst>
  <p:sldIdLst>
    <p:sldId xmlns:r="http://schemas.openxmlformats.org/officeDocument/2006/relationships" id="256" r:id="R645ab2c465a641e1"/>
    <p:sldId xmlns:r="http://schemas.openxmlformats.org/officeDocument/2006/relationships" id="257" r:id="Re78cad8271f84301"/>
    <p:sldId xmlns:r="http://schemas.openxmlformats.org/officeDocument/2006/relationships" id="258" r:id="R7037f89cec0148f4"/>
    <p:sldId xmlns:r="http://schemas.openxmlformats.org/officeDocument/2006/relationships" id="259" r:id="R5d303f04a7c144c7"/>
    <p:sldId xmlns:r="http://schemas.openxmlformats.org/officeDocument/2006/relationships" id="260" r:id="Rbdfef34a21664530"/>
    <p:sldId xmlns:r="http://schemas.openxmlformats.org/officeDocument/2006/relationships" id="261" r:id="R718a607e116449bb"/>
    <p:sldId xmlns:r="http://schemas.openxmlformats.org/officeDocument/2006/relationships" id="262" r:id="Rccc284af13d5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44e2f5f5647bd" /><Relationship Type="http://schemas.openxmlformats.org/officeDocument/2006/relationships/slide" Target="/ppt/slides/slide1.xml" Id="R645ab2c465a641e1" /><Relationship Type="http://schemas.openxmlformats.org/officeDocument/2006/relationships/slide" Target="/ppt/slides/slide2.xml" Id="Re78cad8271f84301" /><Relationship Type="http://schemas.openxmlformats.org/officeDocument/2006/relationships/slide" Target="/ppt/slides/slide3.xml" Id="R7037f89cec0148f4" /><Relationship Type="http://schemas.openxmlformats.org/officeDocument/2006/relationships/slide" Target="/ppt/slides/slide4.xml" Id="R5d303f04a7c144c7" /><Relationship Type="http://schemas.openxmlformats.org/officeDocument/2006/relationships/slide" Target="/ppt/slides/slide5.xml" Id="Rbdfef34a21664530" /><Relationship Type="http://schemas.openxmlformats.org/officeDocument/2006/relationships/slide" Target="/ppt/slides/slide6.xml" Id="R718a607e116449bb" /><Relationship Type="http://schemas.openxmlformats.org/officeDocument/2006/relationships/slide" Target="/ppt/slides/slide7.xml" Id="Rccc284af13d5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9ce812ee7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f356d1464277" /><Relationship Type="http://schemas.openxmlformats.org/officeDocument/2006/relationships/theme" Target="/ppt/slideMasters/theme/theme1.xml" Id="R0264536e7216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cf356d146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12e51e6e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86f600dca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a74b3e6b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61f49bac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8f88a59b4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1c62d123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49c99a6d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