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828d5b378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d0e5277ef46c2"/>
  </p:sldMasterIdLst>
  <p:sldIdLst>
    <p:sldId xmlns:r="http://schemas.openxmlformats.org/officeDocument/2006/relationships" id="256" r:id="R5ae2342a889d44a3"/>
    <p:sldId xmlns:r="http://schemas.openxmlformats.org/officeDocument/2006/relationships" id="257" r:id="R8c10cbf1c8cf4277"/>
    <p:sldId xmlns:r="http://schemas.openxmlformats.org/officeDocument/2006/relationships" id="258" r:id="R0f25929be3614a90"/>
    <p:sldId xmlns:r="http://schemas.openxmlformats.org/officeDocument/2006/relationships" id="259" r:id="R6c00a1d16b554bf2"/>
    <p:sldId xmlns:r="http://schemas.openxmlformats.org/officeDocument/2006/relationships" id="260" r:id="Rf052fbcb7f504ed7"/>
    <p:sldId xmlns:r="http://schemas.openxmlformats.org/officeDocument/2006/relationships" id="261" r:id="R83406130ba0947d2"/>
    <p:sldId xmlns:r="http://schemas.openxmlformats.org/officeDocument/2006/relationships" id="262" r:id="R7750d588b4ab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d0e5277ef46c2" /><Relationship Type="http://schemas.openxmlformats.org/officeDocument/2006/relationships/slide" Target="/ppt/slides/slide1.xml" Id="R5ae2342a889d44a3" /><Relationship Type="http://schemas.openxmlformats.org/officeDocument/2006/relationships/slide" Target="/ppt/slides/slide2.xml" Id="R8c10cbf1c8cf4277" /><Relationship Type="http://schemas.openxmlformats.org/officeDocument/2006/relationships/slide" Target="/ppt/slides/slide3.xml" Id="R0f25929be3614a90" /><Relationship Type="http://schemas.openxmlformats.org/officeDocument/2006/relationships/slide" Target="/ppt/slides/slide4.xml" Id="R6c00a1d16b554bf2" /><Relationship Type="http://schemas.openxmlformats.org/officeDocument/2006/relationships/slide" Target="/ppt/slides/slide5.xml" Id="Rf052fbcb7f504ed7" /><Relationship Type="http://schemas.openxmlformats.org/officeDocument/2006/relationships/slide" Target="/ppt/slides/slide6.xml" Id="R83406130ba0947d2" /><Relationship Type="http://schemas.openxmlformats.org/officeDocument/2006/relationships/slide" Target="/ppt/slides/slide7.xml" Id="R7750d588b4ab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3a0202765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717158f3e4e60" /><Relationship Type="http://schemas.openxmlformats.org/officeDocument/2006/relationships/theme" Target="/ppt/slideMasters/theme/theme1.xml" Id="Rb597a60e6c27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717158f3e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2d754e36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6c91dfa71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d04a16ad9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7e725c725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7b33064b7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46f3a018241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b525ac0d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 VALUE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1 373 118 140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1 052 811 481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1 086 556 953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5 380 611 912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5 438 165 992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