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db03f9c01240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a902e9fba64db6"/>
  </p:sldMasterIdLst>
  <p:sldIdLst>
    <p:sldId xmlns:r="http://schemas.openxmlformats.org/officeDocument/2006/relationships" id="256" r:id="R868fdc700b844a71"/>
    <p:sldId xmlns:r="http://schemas.openxmlformats.org/officeDocument/2006/relationships" id="257" r:id="R8b948194892d4554"/>
    <p:sldId xmlns:r="http://schemas.openxmlformats.org/officeDocument/2006/relationships" id="258" r:id="Rbf413fa4e9594ec3"/>
    <p:sldId xmlns:r="http://schemas.openxmlformats.org/officeDocument/2006/relationships" id="259" r:id="Rd9a7b1ac8d3b401e"/>
    <p:sldId xmlns:r="http://schemas.openxmlformats.org/officeDocument/2006/relationships" id="260" r:id="R4bc0cd11ea914ff6"/>
    <p:sldId xmlns:r="http://schemas.openxmlformats.org/officeDocument/2006/relationships" id="261" r:id="R9ec3af95a16041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902e9fba64db6" /><Relationship Type="http://schemas.openxmlformats.org/officeDocument/2006/relationships/slide" Target="/ppt/slides/slide1.xml" Id="R868fdc700b844a71" /><Relationship Type="http://schemas.openxmlformats.org/officeDocument/2006/relationships/slide" Target="/ppt/slides/slide2.xml" Id="R8b948194892d4554" /><Relationship Type="http://schemas.openxmlformats.org/officeDocument/2006/relationships/slide" Target="/ppt/slides/slide3.xml" Id="Rbf413fa4e9594ec3" /><Relationship Type="http://schemas.openxmlformats.org/officeDocument/2006/relationships/slide" Target="/ppt/slides/slide4.xml" Id="Rd9a7b1ac8d3b401e" /><Relationship Type="http://schemas.openxmlformats.org/officeDocument/2006/relationships/slide" Target="/ppt/slides/slide5.xml" Id="R4bc0cd11ea914ff6" /><Relationship Type="http://schemas.openxmlformats.org/officeDocument/2006/relationships/slide" Target="/ppt/slides/slide6.xml" Id="R9ec3af95a16041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023c282a043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a9606846945c8" /><Relationship Type="http://schemas.openxmlformats.org/officeDocument/2006/relationships/theme" Target="/ppt/slideMasters/theme/theme1.xml" Id="R2c251e429b654f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ca9606846945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c2683cac640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9f5728acd4e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95e50f45243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2552e0db945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13acd9b5b4d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9b515d2ef49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7. etasje, 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918 002 804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