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46b695117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170f17d5b4097"/>
  </p:sldMasterIdLst>
  <p:sldIdLst>
    <p:sldId xmlns:r="http://schemas.openxmlformats.org/officeDocument/2006/relationships" id="256" r:id="R728ebd7eb6de494d"/>
    <p:sldId xmlns:r="http://schemas.openxmlformats.org/officeDocument/2006/relationships" id="257" r:id="Rc9c78f10310c4841"/>
    <p:sldId xmlns:r="http://schemas.openxmlformats.org/officeDocument/2006/relationships" id="258" r:id="R89b963289c9444b0"/>
    <p:sldId xmlns:r="http://schemas.openxmlformats.org/officeDocument/2006/relationships" id="259" r:id="Rbaa9b2544ab74fc8"/>
    <p:sldId xmlns:r="http://schemas.openxmlformats.org/officeDocument/2006/relationships" id="260" r:id="R9740431a14ab4cea"/>
    <p:sldId xmlns:r="http://schemas.openxmlformats.org/officeDocument/2006/relationships" id="261" r:id="Rbcb70ffe796249ef"/>
    <p:sldId xmlns:r="http://schemas.openxmlformats.org/officeDocument/2006/relationships" id="262" r:id="Re35944d0a0fa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170f17d5b4097" /><Relationship Type="http://schemas.openxmlformats.org/officeDocument/2006/relationships/slide" Target="/ppt/slides/slide1.xml" Id="R728ebd7eb6de494d" /><Relationship Type="http://schemas.openxmlformats.org/officeDocument/2006/relationships/slide" Target="/ppt/slides/slide2.xml" Id="Rc9c78f10310c4841" /><Relationship Type="http://schemas.openxmlformats.org/officeDocument/2006/relationships/slide" Target="/ppt/slides/slide3.xml" Id="R89b963289c9444b0" /><Relationship Type="http://schemas.openxmlformats.org/officeDocument/2006/relationships/slide" Target="/ppt/slides/slide4.xml" Id="Rbaa9b2544ab74fc8" /><Relationship Type="http://schemas.openxmlformats.org/officeDocument/2006/relationships/slide" Target="/ppt/slides/slide5.xml" Id="R9740431a14ab4cea" /><Relationship Type="http://schemas.openxmlformats.org/officeDocument/2006/relationships/slide" Target="/ppt/slides/slide6.xml" Id="Rbcb70ffe796249ef" /><Relationship Type="http://schemas.openxmlformats.org/officeDocument/2006/relationships/slide" Target="/ppt/slides/slide7.xml" Id="Re35944d0a0fa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3634e935b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a6e89d4a42c0" /><Relationship Type="http://schemas.openxmlformats.org/officeDocument/2006/relationships/theme" Target="/ppt/slideMasters/theme/theme1.xml" Id="Rb99327e468c2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da6e89d4a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c016eef24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c9087abba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7b9269e06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2a2123911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1f954fd96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78857381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7ae0ba96a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