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959ea7305e48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ea2d1e531c4a5d"/>
  </p:sldMasterIdLst>
  <p:sldIdLst>
    <p:sldId xmlns:r="http://schemas.openxmlformats.org/officeDocument/2006/relationships" id="256" r:id="Rb2840b00dc3f4f05"/>
    <p:sldId xmlns:r="http://schemas.openxmlformats.org/officeDocument/2006/relationships" id="257" r:id="R9a3c52114c7d4376"/>
    <p:sldId xmlns:r="http://schemas.openxmlformats.org/officeDocument/2006/relationships" id="258" r:id="R041499d1c3b74a7c"/>
    <p:sldId xmlns:r="http://schemas.openxmlformats.org/officeDocument/2006/relationships" id="259" r:id="R57d30698add04bdf"/>
    <p:sldId xmlns:r="http://schemas.openxmlformats.org/officeDocument/2006/relationships" id="260" r:id="Rc043848b0c1f44b5"/>
    <p:sldId xmlns:r="http://schemas.openxmlformats.org/officeDocument/2006/relationships" id="261" r:id="R98ef088fbf274f1f"/>
    <p:sldId xmlns:r="http://schemas.openxmlformats.org/officeDocument/2006/relationships" id="262" r:id="R5acbf6a3fcdb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a2d1e531c4a5d" /><Relationship Type="http://schemas.openxmlformats.org/officeDocument/2006/relationships/slide" Target="/ppt/slides/slide1.xml" Id="Rb2840b00dc3f4f05" /><Relationship Type="http://schemas.openxmlformats.org/officeDocument/2006/relationships/slide" Target="/ppt/slides/slide2.xml" Id="R9a3c52114c7d4376" /><Relationship Type="http://schemas.openxmlformats.org/officeDocument/2006/relationships/slide" Target="/ppt/slides/slide3.xml" Id="R041499d1c3b74a7c" /><Relationship Type="http://schemas.openxmlformats.org/officeDocument/2006/relationships/slide" Target="/ppt/slides/slide4.xml" Id="R57d30698add04bdf" /><Relationship Type="http://schemas.openxmlformats.org/officeDocument/2006/relationships/slide" Target="/ppt/slides/slide5.xml" Id="Rc043848b0c1f44b5" /><Relationship Type="http://schemas.openxmlformats.org/officeDocument/2006/relationships/slide" Target="/ppt/slides/slide6.xml" Id="R98ef088fbf274f1f" /><Relationship Type="http://schemas.openxmlformats.org/officeDocument/2006/relationships/slide" Target="/ppt/slides/slide7.xml" Id="R5acbf6a3fcdb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1c189f6b2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cc8295f5f435f" /><Relationship Type="http://schemas.openxmlformats.org/officeDocument/2006/relationships/theme" Target="/ppt/slideMasters/theme/theme1.xml" Id="R0531a624a9a3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cc8295f5f43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43592371c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ee606e09647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a17738fdb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df92d4d8244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02ffad0f34c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7b1cf7e6849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f7eb369b8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1 409 052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 ERIK ANTHONY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Langva, Bueveien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