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1c79661e6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80aa9000f4046"/>
  </p:sldMasterIdLst>
  <p:sldIdLst>
    <p:sldId xmlns:r="http://schemas.openxmlformats.org/officeDocument/2006/relationships" id="256" r:id="R420f22a3344f4dda"/>
    <p:sldId xmlns:r="http://schemas.openxmlformats.org/officeDocument/2006/relationships" id="257" r:id="R3651f02935d94b31"/>
    <p:sldId xmlns:r="http://schemas.openxmlformats.org/officeDocument/2006/relationships" id="258" r:id="R9c6babbd009d4626"/>
    <p:sldId xmlns:r="http://schemas.openxmlformats.org/officeDocument/2006/relationships" id="259" r:id="R45d2c03789a94bef"/>
    <p:sldId xmlns:r="http://schemas.openxmlformats.org/officeDocument/2006/relationships" id="260" r:id="R6c5093e50dcb495f"/>
    <p:sldId xmlns:r="http://schemas.openxmlformats.org/officeDocument/2006/relationships" id="261" r:id="Ra547d3ea33f444fd"/>
    <p:sldId xmlns:r="http://schemas.openxmlformats.org/officeDocument/2006/relationships" id="262" r:id="R171fa051c924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80aa9000f4046" /><Relationship Type="http://schemas.openxmlformats.org/officeDocument/2006/relationships/slide" Target="/ppt/slides/slide1.xml" Id="R420f22a3344f4dda" /><Relationship Type="http://schemas.openxmlformats.org/officeDocument/2006/relationships/slide" Target="/ppt/slides/slide2.xml" Id="R3651f02935d94b31" /><Relationship Type="http://schemas.openxmlformats.org/officeDocument/2006/relationships/slide" Target="/ppt/slides/slide3.xml" Id="R9c6babbd009d4626" /><Relationship Type="http://schemas.openxmlformats.org/officeDocument/2006/relationships/slide" Target="/ppt/slides/slide4.xml" Id="R45d2c03789a94bef" /><Relationship Type="http://schemas.openxmlformats.org/officeDocument/2006/relationships/slide" Target="/ppt/slides/slide5.xml" Id="R6c5093e50dcb495f" /><Relationship Type="http://schemas.openxmlformats.org/officeDocument/2006/relationships/slide" Target="/ppt/slides/slide6.xml" Id="Ra547d3ea33f444fd" /><Relationship Type="http://schemas.openxmlformats.org/officeDocument/2006/relationships/slide" Target="/ppt/slides/slide7.xml" Id="R171fa051c924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8cbf7eae6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71f11743b44c1" /><Relationship Type="http://schemas.openxmlformats.org/officeDocument/2006/relationships/theme" Target="/ppt/slideMasters/theme/theme1.xml" Id="R770c0213b2964d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71f11743b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9743a8d3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69133f8a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993156f6d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0e847a6f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a493406af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8a7036af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a33eafc16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KÅPE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2 447 329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FJELDSTAD PERSSON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KARETHE FJELDSTAD PERSSON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MATTIAS PERSSON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918 098 151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KÅPE AS</a:t>
            </a:r>
          </a:p>
        </p:txBody>
      </p:sp>
    </p:spTree>
  </p:cSld>
  <p:clrMapOvr>
    <a:masterClrMapping xmlns:a="http://schemas.openxmlformats.org/drawingml/2006/main"/>
  </p:clrMapOvr>
</p:sld>
</file>