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099ef38b3a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f051f162604da8"/>
  </p:sldMasterIdLst>
  <p:sldIdLst>
    <p:sldId xmlns:r="http://schemas.openxmlformats.org/officeDocument/2006/relationships" id="256" r:id="Rcb86bc8c880f4e77"/>
    <p:sldId xmlns:r="http://schemas.openxmlformats.org/officeDocument/2006/relationships" id="257" r:id="R3189101eca084b14"/>
    <p:sldId xmlns:r="http://schemas.openxmlformats.org/officeDocument/2006/relationships" id="258" r:id="R60940e6ff9bc411e"/>
    <p:sldId xmlns:r="http://schemas.openxmlformats.org/officeDocument/2006/relationships" id="259" r:id="R144e2d3137da4212"/>
    <p:sldId xmlns:r="http://schemas.openxmlformats.org/officeDocument/2006/relationships" id="260" r:id="Raab42bc377c94689"/>
    <p:sldId xmlns:r="http://schemas.openxmlformats.org/officeDocument/2006/relationships" id="261" r:id="R8e33cf03bb7142c8"/>
    <p:sldId xmlns:r="http://schemas.openxmlformats.org/officeDocument/2006/relationships" id="262" r:id="R8c20abf72b374e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051f162604da8" /><Relationship Type="http://schemas.openxmlformats.org/officeDocument/2006/relationships/slide" Target="/ppt/slides/slide1.xml" Id="Rcb86bc8c880f4e77" /><Relationship Type="http://schemas.openxmlformats.org/officeDocument/2006/relationships/slide" Target="/ppt/slides/slide2.xml" Id="R3189101eca084b14" /><Relationship Type="http://schemas.openxmlformats.org/officeDocument/2006/relationships/slide" Target="/ppt/slides/slide3.xml" Id="R60940e6ff9bc411e" /><Relationship Type="http://schemas.openxmlformats.org/officeDocument/2006/relationships/slide" Target="/ppt/slides/slide4.xml" Id="R144e2d3137da4212" /><Relationship Type="http://schemas.openxmlformats.org/officeDocument/2006/relationships/slide" Target="/ppt/slides/slide5.xml" Id="Raab42bc377c94689" /><Relationship Type="http://schemas.openxmlformats.org/officeDocument/2006/relationships/slide" Target="/ppt/slides/slide6.xml" Id="R8e33cf03bb7142c8" /><Relationship Type="http://schemas.openxmlformats.org/officeDocument/2006/relationships/slide" Target="/ppt/slides/slide7.xml" Id="R8c20abf72b374e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ca61ca840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64bfb12f24f4c" /><Relationship Type="http://schemas.openxmlformats.org/officeDocument/2006/relationships/theme" Target="/ppt/slideMasters/theme/theme1.xml" Id="R64e41b2f95de4b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164bfb12f2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0f4befd0c40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3ca72fb2d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d6d6ba19245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f13b9403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fe5a050db4f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b70b1db9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9d98fbd23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