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ff900be9dd43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120f0e7b7f40eb"/>
  </p:sldMasterIdLst>
  <p:sldIdLst>
    <p:sldId xmlns:r="http://schemas.openxmlformats.org/officeDocument/2006/relationships" id="256" r:id="Rd0f4c3f4b4954939"/>
    <p:sldId xmlns:r="http://schemas.openxmlformats.org/officeDocument/2006/relationships" id="257" r:id="R4c02ade0ecda4e5a"/>
    <p:sldId xmlns:r="http://schemas.openxmlformats.org/officeDocument/2006/relationships" id="258" r:id="Rc5684616e71c4ce8"/>
    <p:sldId xmlns:r="http://schemas.openxmlformats.org/officeDocument/2006/relationships" id="259" r:id="Rf8527e6fea6d45e1"/>
    <p:sldId xmlns:r="http://schemas.openxmlformats.org/officeDocument/2006/relationships" id="260" r:id="R66610131332140a3"/>
    <p:sldId xmlns:r="http://schemas.openxmlformats.org/officeDocument/2006/relationships" id="261" r:id="Rfffc1b0fe9fb4c93"/>
    <p:sldId xmlns:r="http://schemas.openxmlformats.org/officeDocument/2006/relationships" id="262" r:id="R88a330dcb6a042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120f0e7b7f40eb" /><Relationship Type="http://schemas.openxmlformats.org/officeDocument/2006/relationships/slide" Target="/ppt/slides/slide1.xml" Id="Rd0f4c3f4b4954939" /><Relationship Type="http://schemas.openxmlformats.org/officeDocument/2006/relationships/slide" Target="/ppt/slides/slide2.xml" Id="R4c02ade0ecda4e5a" /><Relationship Type="http://schemas.openxmlformats.org/officeDocument/2006/relationships/slide" Target="/ppt/slides/slide3.xml" Id="Rc5684616e71c4ce8" /><Relationship Type="http://schemas.openxmlformats.org/officeDocument/2006/relationships/slide" Target="/ppt/slides/slide4.xml" Id="Rf8527e6fea6d45e1" /><Relationship Type="http://schemas.openxmlformats.org/officeDocument/2006/relationships/slide" Target="/ppt/slides/slide5.xml" Id="R66610131332140a3" /><Relationship Type="http://schemas.openxmlformats.org/officeDocument/2006/relationships/slide" Target="/ppt/slides/slide6.xml" Id="Rfffc1b0fe9fb4c93" /><Relationship Type="http://schemas.openxmlformats.org/officeDocument/2006/relationships/slide" Target="/ppt/slides/slide7.xml" Id="R88a330dcb6a042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e56871ddd4c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8c60c12904c87" /><Relationship Type="http://schemas.openxmlformats.org/officeDocument/2006/relationships/theme" Target="/ppt/slideMasters/theme/theme1.xml" Id="Reae836a3bea046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d8c60c12904c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a3db6252a42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991d812e747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05507dcb748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4c5935dcd44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4898e524942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50b5156d54d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5bb0b60bc47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−1 953 131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181 905 642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842 083 685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965 197 011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918 136 150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