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bd66934a82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9e0fb358a34c48"/>
  </p:sldMasterIdLst>
  <p:sldIdLst>
    <p:sldId xmlns:r="http://schemas.openxmlformats.org/officeDocument/2006/relationships" id="256" r:id="R2f7b41a2f0514abb"/>
    <p:sldId xmlns:r="http://schemas.openxmlformats.org/officeDocument/2006/relationships" id="257" r:id="R10ef921a5e674888"/>
    <p:sldId xmlns:r="http://schemas.openxmlformats.org/officeDocument/2006/relationships" id="258" r:id="Ra20c804b3f8b4101"/>
    <p:sldId xmlns:r="http://schemas.openxmlformats.org/officeDocument/2006/relationships" id="259" r:id="R9c39baeebd444fe4"/>
    <p:sldId xmlns:r="http://schemas.openxmlformats.org/officeDocument/2006/relationships" id="260" r:id="R0059bafc251748e9"/>
    <p:sldId xmlns:r="http://schemas.openxmlformats.org/officeDocument/2006/relationships" id="261" r:id="R428f53bc44894487"/>
    <p:sldId xmlns:r="http://schemas.openxmlformats.org/officeDocument/2006/relationships" id="262" r:id="R1d888a04b2914d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e0fb358a34c48" /><Relationship Type="http://schemas.openxmlformats.org/officeDocument/2006/relationships/slide" Target="/ppt/slides/slide1.xml" Id="R2f7b41a2f0514abb" /><Relationship Type="http://schemas.openxmlformats.org/officeDocument/2006/relationships/slide" Target="/ppt/slides/slide2.xml" Id="R10ef921a5e674888" /><Relationship Type="http://schemas.openxmlformats.org/officeDocument/2006/relationships/slide" Target="/ppt/slides/slide3.xml" Id="Ra20c804b3f8b4101" /><Relationship Type="http://schemas.openxmlformats.org/officeDocument/2006/relationships/slide" Target="/ppt/slides/slide4.xml" Id="R9c39baeebd444fe4" /><Relationship Type="http://schemas.openxmlformats.org/officeDocument/2006/relationships/slide" Target="/ppt/slides/slide5.xml" Id="R0059bafc251748e9" /><Relationship Type="http://schemas.openxmlformats.org/officeDocument/2006/relationships/slide" Target="/ppt/slides/slide6.xml" Id="R428f53bc44894487" /><Relationship Type="http://schemas.openxmlformats.org/officeDocument/2006/relationships/slide" Target="/ppt/slides/slide7.xml" Id="R1d888a04b2914d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b2f1e8479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f874d74c74066" /><Relationship Type="http://schemas.openxmlformats.org/officeDocument/2006/relationships/theme" Target="/ppt/slideMasters/theme/theme1.xml" Id="R90f701f71d7846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f874d74c7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a72d0c0fe47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9c83d190a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45db4ebf5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d3982465746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e370becf5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b0b2057b942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19055c43f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NAMSEN AUTO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NAMSEN AUTO INVEST AS ble etablert [år] og holder til i Sørli.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32 690 510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86 978 467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NORDBAKK SVEIN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Botnbekkveien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7884 Sørli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918 177 922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