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78b4f55ad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c6ad01b9664d74"/>
  </p:sldMasterIdLst>
  <p:sldIdLst>
    <p:sldId xmlns:r="http://schemas.openxmlformats.org/officeDocument/2006/relationships" id="256" r:id="R7c6f3361643443d5"/>
    <p:sldId xmlns:r="http://schemas.openxmlformats.org/officeDocument/2006/relationships" id="257" r:id="Ra76c4c6ace6742dc"/>
    <p:sldId xmlns:r="http://schemas.openxmlformats.org/officeDocument/2006/relationships" id="258" r:id="R1e387b35648a4489"/>
    <p:sldId xmlns:r="http://schemas.openxmlformats.org/officeDocument/2006/relationships" id="259" r:id="R32f26a30829c4aa3"/>
    <p:sldId xmlns:r="http://schemas.openxmlformats.org/officeDocument/2006/relationships" id="260" r:id="Rf9c966cdc01a45bc"/>
    <p:sldId xmlns:r="http://schemas.openxmlformats.org/officeDocument/2006/relationships" id="261" r:id="Rad58b845a59f41b3"/>
    <p:sldId xmlns:r="http://schemas.openxmlformats.org/officeDocument/2006/relationships" id="262" r:id="R86706e0b8de44b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c6ad01b9664d74" /><Relationship Type="http://schemas.openxmlformats.org/officeDocument/2006/relationships/slide" Target="/ppt/slides/slide1.xml" Id="R7c6f3361643443d5" /><Relationship Type="http://schemas.openxmlformats.org/officeDocument/2006/relationships/slide" Target="/ppt/slides/slide2.xml" Id="Ra76c4c6ace6742dc" /><Relationship Type="http://schemas.openxmlformats.org/officeDocument/2006/relationships/slide" Target="/ppt/slides/slide3.xml" Id="R1e387b35648a4489" /><Relationship Type="http://schemas.openxmlformats.org/officeDocument/2006/relationships/slide" Target="/ppt/slides/slide4.xml" Id="R32f26a30829c4aa3" /><Relationship Type="http://schemas.openxmlformats.org/officeDocument/2006/relationships/slide" Target="/ppt/slides/slide5.xml" Id="Rf9c966cdc01a45bc" /><Relationship Type="http://schemas.openxmlformats.org/officeDocument/2006/relationships/slide" Target="/ppt/slides/slide6.xml" Id="Rad58b845a59f41b3" /><Relationship Type="http://schemas.openxmlformats.org/officeDocument/2006/relationships/slide" Target="/ppt/slides/slide7.xml" Id="R86706e0b8de44b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1cc9564eb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f2daba9a14809" /><Relationship Type="http://schemas.openxmlformats.org/officeDocument/2006/relationships/theme" Target="/ppt/slideMasters/theme/theme1.xml" Id="R14da8aec7515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f2daba9a1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5089e5e49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a4d1a053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ccfb78bfe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7d13820fb4d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45657fcc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b2acaff1d42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be4d08d1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NH BILSENTER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72 083 957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HEGGEM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Raumavegen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918 264 795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NH BILSENTER AS</a:t>
            </a:r>
          </a:p>
        </p:txBody>
      </p:sp>
    </p:spTree>
  </p:cSld>
  <p:clrMapOvr>
    <a:masterClrMapping xmlns:a="http://schemas.openxmlformats.org/drawingml/2006/main"/>
  </p:clrMapOvr>
</p:sld>
</file>