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8b8bb2615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e849c3e334eaf"/>
  </p:sldMasterIdLst>
  <p:sldIdLst>
    <p:sldId xmlns:r="http://schemas.openxmlformats.org/officeDocument/2006/relationships" id="256" r:id="R38da94b32f314638"/>
    <p:sldId xmlns:r="http://schemas.openxmlformats.org/officeDocument/2006/relationships" id="257" r:id="Rc1ac61c122c1407c"/>
    <p:sldId xmlns:r="http://schemas.openxmlformats.org/officeDocument/2006/relationships" id="258" r:id="R7800a3e0291347d6"/>
    <p:sldId xmlns:r="http://schemas.openxmlformats.org/officeDocument/2006/relationships" id="259" r:id="Ra193fcba1d8642b8"/>
    <p:sldId xmlns:r="http://schemas.openxmlformats.org/officeDocument/2006/relationships" id="260" r:id="Re63c1f578f344395"/>
    <p:sldId xmlns:r="http://schemas.openxmlformats.org/officeDocument/2006/relationships" id="261" r:id="R596eb8a034454065"/>
    <p:sldId xmlns:r="http://schemas.openxmlformats.org/officeDocument/2006/relationships" id="262" r:id="R9d5f38db3cc7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e849c3e334eaf" /><Relationship Type="http://schemas.openxmlformats.org/officeDocument/2006/relationships/slide" Target="/ppt/slides/slide1.xml" Id="R38da94b32f314638" /><Relationship Type="http://schemas.openxmlformats.org/officeDocument/2006/relationships/slide" Target="/ppt/slides/slide2.xml" Id="Rc1ac61c122c1407c" /><Relationship Type="http://schemas.openxmlformats.org/officeDocument/2006/relationships/slide" Target="/ppt/slides/slide3.xml" Id="R7800a3e0291347d6" /><Relationship Type="http://schemas.openxmlformats.org/officeDocument/2006/relationships/slide" Target="/ppt/slides/slide4.xml" Id="Ra193fcba1d8642b8" /><Relationship Type="http://schemas.openxmlformats.org/officeDocument/2006/relationships/slide" Target="/ppt/slides/slide5.xml" Id="Re63c1f578f344395" /><Relationship Type="http://schemas.openxmlformats.org/officeDocument/2006/relationships/slide" Target="/ppt/slides/slide6.xml" Id="R596eb8a034454065" /><Relationship Type="http://schemas.openxmlformats.org/officeDocument/2006/relationships/slide" Target="/ppt/slides/slide7.xml" Id="R9d5f38db3cc7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1ecf18366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a889951541a4" /><Relationship Type="http://schemas.openxmlformats.org/officeDocument/2006/relationships/theme" Target="/ppt/slideMasters/theme/theme1.xml" Id="R1763fbd4ae4b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ea8899515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7425f94f7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d709ea69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e4f6ad77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0e7ad6787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ad7264b67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a5dd6570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3fd48114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