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f8b3937f3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0c656289747f8"/>
  </p:sldMasterIdLst>
  <p:sldIdLst>
    <p:sldId xmlns:r="http://schemas.openxmlformats.org/officeDocument/2006/relationships" id="256" r:id="R02ae39e7ce854e68"/>
    <p:sldId xmlns:r="http://schemas.openxmlformats.org/officeDocument/2006/relationships" id="257" r:id="Re81057304a594bca"/>
    <p:sldId xmlns:r="http://schemas.openxmlformats.org/officeDocument/2006/relationships" id="258" r:id="R17f65e7120cc439b"/>
    <p:sldId xmlns:r="http://schemas.openxmlformats.org/officeDocument/2006/relationships" id="259" r:id="R737df92a29284e6b"/>
    <p:sldId xmlns:r="http://schemas.openxmlformats.org/officeDocument/2006/relationships" id="260" r:id="R812167bf5e6a4fb9"/>
    <p:sldId xmlns:r="http://schemas.openxmlformats.org/officeDocument/2006/relationships" id="261" r:id="Ra992c8271cb2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0c656289747f8" /><Relationship Type="http://schemas.openxmlformats.org/officeDocument/2006/relationships/slide" Target="/ppt/slides/slide1.xml" Id="R02ae39e7ce854e68" /><Relationship Type="http://schemas.openxmlformats.org/officeDocument/2006/relationships/slide" Target="/ppt/slides/slide2.xml" Id="Re81057304a594bca" /><Relationship Type="http://schemas.openxmlformats.org/officeDocument/2006/relationships/slide" Target="/ppt/slides/slide3.xml" Id="R17f65e7120cc439b" /><Relationship Type="http://schemas.openxmlformats.org/officeDocument/2006/relationships/slide" Target="/ppt/slides/slide4.xml" Id="R737df92a29284e6b" /><Relationship Type="http://schemas.openxmlformats.org/officeDocument/2006/relationships/slide" Target="/ppt/slides/slide5.xml" Id="R812167bf5e6a4fb9" /><Relationship Type="http://schemas.openxmlformats.org/officeDocument/2006/relationships/slide" Target="/ppt/slides/slide6.xml" Id="Ra992c8271cb2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40feb1ef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c9358aa494a7e" /><Relationship Type="http://schemas.openxmlformats.org/officeDocument/2006/relationships/theme" Target="/ppt/slideMasters/theme/theme1.xml" Id="R55f19f30e40b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c9358aa49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f785c150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876f3273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24af16d3a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2698878d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f1dff2ba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3d7c9183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