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98d9c2774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b978de23641c5"/>
  </p:sldMasterIdLst>
  <p:sldIdLst>
    <p:sldId xmlns:r="http://schemas.openxmlformats.org/officeDocument/2006/relationships" id="256" r:id="Ra97d5ee4d20f4cf5"/>
    <p:sldId xmlns:r="http://schemas.openxmlformats.org/officeDocument/2006/relationships" id="257" r:id="R89979902225b47fb"/>
    <p:sldId xmlns:r="http://schemas.openxmlformats.org/officeDocument/2006/relationships" id="258" r:id="Rb059e00e49684742"/>
    <p:sldId xmlns:r="http://schemas.openxmlformats.org/officeDocument/2006/relationships" id="259" r:id="R38922fb0d8a14068"/>
    <p:sldId xmlns:r="http://schemas.openxmlformats.org/officeDocument/2006/relationships" id="260" r:id="R0802b8cbc6b14e26"/>
    <p:sldId xmlns:r="http://schemas.openxmlformats.org/officeDocument/2006/relationships" id="261" r:id="Rce42782ebcf64095"/>
    <p:sldId xmlns:r="http://schemas.openxmlformats.org/officeDocument/2006/relationships" id="262" r:id="R9e001f753bad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b978de23641c5" /><Relationship Type="http://schemas.openxmlformats.org/officeDocument/2006/relationships/slide" Target="/ppt/slides/slide1.xml" Id="Ra97d5ee4d20f4cf5" /><Relationship Type="http://schemas.openxmlformats.org/officeDocument/2006/relationships/slide" Target="/ppt/slides/slide2.xml" Id="R89979902225b47fb" /><Relationship Type="http://schemas.openxmlformats.org/officeDocument/2006/relationships/slide" Target="/ppt/slides/slide3.xml" Id="Rb059e00e49684742" /><Relationship Type="http://schemas.openxmlformats.org/officeDocument/2006/relationships/slide" Target="/ppt/slides/slide4.xml" Id="R38922fb0d8a14068" /><Relationship Type="http://schemas.openxmlformats.org/officeDocument/2006/relationships/slide" Target="/ppt/slides/slide5.xml" Id="R0802b8cbc6b14e26" /><Relationship Type="http://schemas.openxmlformats.org/officeDocument/2006/relationships/slide" Target="/ppt/slides/slide6.xml" Id="Rce42782ebcf64095" /><Relationship Type="http://schemas.openxmlformats.org/officeDocument/2006/relationships/slide" Target="/ppt/slides/slide7.xml" Id="R9e001f753bad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9157d3d97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30efcde745d3" /><Relationship Type="http://schemas.openxmlformats.org/officeDocument/2006/relationships/theme" Target="/ppt/slideMasters/theme/theme1.xml" Id="Rad3a1c058de5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b30efcde7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e4fad0dc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742d5d43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3a4ed9ff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6c65f660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9f15652f6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c11b14ef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2915c870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DAMPERIET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DAMPERIET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