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7fe1456d5549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db876dc9d341eb"/>
  </p:sldMasterIdLst>
  <p:sldIdLst>
    <p:sldId xmlns:r="http://schemas.openxmlformats.org/officeDocument/2006/relationships" id="256" r:id="R431ffb88cc3a4937"/>
    <p:sldId xmlns:r="http://schemas.openxmlformats.org/officeDocument/2006/relationships" id="257" r:id="R5b45fbe33acc4a62"/>
    <p:sldId xmlns:r="http://schemas.openxmlformats.org/officeDocument/2006/relationships" id="258" r:id="R6c8def2d939a438c"/>
    <p:sldId xmlns:r="http://schemas.openxmlformats.org/officeDocument/2006/relationships" id="259" r:id="R8289efdc6918441e"/>
    <p:sldId xmlns:r="http://schemas.openxmlformats.org/officeDocument/2006/relationships" id="260" r:id="R8b555ba90675468c"/>
    <p:sldId xmlns:r="http://schemas.openxmlformats.org/officeDocument/2006/relationships" id="261" r:id="Rca64096f25ea45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b876dc9d341eb" /><Relationship Type="http://schemas.openxmlformats.org/officeDocument/2006/relationships/slide" Target="/ppt/slides/slide1.xml" Id="R431ffb88cc3a4937" /><Relationship Type="http://schemas.openxmlformats.org/officeDocument/2006/relationships/slide" Target="/ppt/slides/slide2.xml" Id="R5b45fbe33acc4a62" /><Relationship Type="http://schemas.openxmlformats.org/officeDocument/2006/relationships/slide" Target="/ppt/slides/slide3.xml" Id="R6c8def2d939a438c" /><Relationship Type="http://schemas.openxmlformats.org/officeDocument/2006/relationships/slide" Target="/ppt/slides/slide4.xml" Id="R8289efdc6918441e" /><Relationship Type="http://schemas.openxmlformats.org/officeDocument/2006/relationships/slide" Target="/ppt/slides/slide5.xml" Id="R8b555ba90675468c" /><Relationship Type="http://schemas.openxmlformats.org/officeDocument/2006/relationships/slide" Target="/ppt/slides/slide6.xml" Id="Rca64096f25ea45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12cdf1e5042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762ca10054259" /><Relationship Type="http://schemas.openxmlformats.org/officeDocument/2006/relationships/theme" Target="/ppt/slideMasters/theme/theme1.xml" Id="R45e7819335654e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1762ca100542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62ee918ff44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43aa1cab54e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f700a0ec44e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558ebd35348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921312f6849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6efc8d4df43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ROYAL-STIFTELSEN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−212 047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136 028 032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136 141 637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918 301 313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