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4d1cc01ef642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44b1d60c44547"/>
  </p:sldMasterIdLst>
  <p:sldIdLst>
    <p:sldId xmlns:r="http://schemas.openxmlformats.org/officeDocument/2006/relationships" id="256" r:id="R7a5c6b7833fe48ce"/>
    <p:sldId xmlns:r="http://schemas.openxmlformats.org/officeDocument/2006/relationships" id="257" r:id="R15e95bf19d984c37"/>
    <p:sldId xmlns:r="http://schemas.openxmlformats.org/officeDocument/2006/relationships" id="258" r:id="R7cde3b797a2e4182"/>
    <p:sldId xmlns:r="http://schemas.openxmlformats.org/officeDocument/2006/relationships" id="259" r:id="R9811d5e7af454dbc"/>
    <p:sldId xmlns:r="http://schemas.openxmlformats.org/officeDocument/2006/relationships" id="260" r:id="Rd250143b0c534663"/>
    <p:sldId xmlns:r="http://schemas.openxmlformats.org/officeDocument/2006/relationships" id="261" r:id="R8d1a9ae67bcd441e"/>
    <p:sldId xmlns:r="http://schemas.openxmlformats.org/officeDocument/2006/relationships" id="262" r:id="Rd3ee47040ec6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44b1d60c44547" /><Relationship Type="http://schemas.openxmlformats.org/officeDocument/2006/relationships/slide" Target="/ppt/slides/slide1.xml" Id="R7a5c6b7833fe48ce" /><Relationship Type="http://schemas.openxmlformats.org/officeDocument/2006/relationships/slide" Target="/ppt/slides/slide2.xml" Id="R15e95bf19d984c37" /><Relationship Type="http://schemas.openxmlformats.org/officeDocument/2006/relationships/slide" Target="/ppt/slides/slide3.xml" Id="R7cde3b797a2e4182" /><Relationship Type="http://schemas.openxmlformats.org/officeDocument/2006/relationships/slide" Target="/ppt/slides/slide4.xml" Id="R9811d5e7af454dbc" /><Relationship Type="http://schemas.openxmlformats.org/officeDocument/2006/relationships/slide" Target="/ppt/slides/slide5.xml" Id="Rd250143b0c534663" /><Relationship Type="http://schemas.openxmlformats.org/officeDocument/2006/relationships/slide" Target="/ppt/slides/slide6.xml" Id="R8d1a9ae67bcd441e" /><Relationship Type="http://schemas.openxmlformats.org/officeDocument/2006/relationships/slide" Target="/ppt/slides/slide7.xml" Id="Rd3ee47040ec6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36515eaf54e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71d3ea90347ac" /><Relationship Type="http://schemas.openxmlformats.org/officeDocument/2006/relationships/theme" Target="/ppt/slideMasters/theme/theme1.xml" Id="R6964baf2d0c047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f71d3ea90347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3218e643e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e080ebff6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7726f40e645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5c0c0417749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0dd444d03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563288d5e42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e2abe0322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