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1df37fe6a84f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91908704424bbd"/>
  </p:sldMasterIdLst>
  <p:sldIdLst>
    <p:sldId xmlns:r="http://schemas.openxmlformats.org/officeDocument/2006/relationships" id="256" r:id="Rc7b34ddaad224a26"/>
    <p:sldId xmlns:r="http://schemas.openxmlformats.org/officeDocument/2006/relationships" id="257" r:id="Rde22f731bc5c46a4"/>
    <p:sldId xmlns:r="http://schemas.openxmlformats.org/officeDocument/2006/relationships" id="258" r:id="R4e4468194aa44975"/>
    <p:sldId xmlns:r="http://schemas.openxmlformats.org/officeDocument/2006/relationships" id="259" r:id="R014c62e2926f499c"/>
    <p:sldId xmlns:r="http://schemas.openxmlformats.org/officeDocument/2006/relationships" id="260" r:id="Rfca26519e5ff41ca"/>
    <p:sldId xmlns:r="http://schemas.openxmlformats.org/officeDocument/2006/relationships" id="261" r:id="R3bcfb215371e4f56"/>
    <p:sldId xmlns:r="http://schemas.openxmlformats.org/officeDocument/2006/relationships" id="262" r:id="R21ad0d78d13644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1908704424bbd" /><Relationship Type="http://schemas.openxmlformats.org/officeDocument/2006/relationships/slide" Target="/ppt/slides/slide1.xml" Id="Rc7b34ddaad224a26" /><Relationship Type="http://schemas.openxmlformats.org/officeDocument/2006/relationships/slide" Target="/ppt/slides/slide2.xml" Id="Rde22f731bc5c46a4" /><Relationship Type="http://schemas.openxmlformats.org/officeDocument/2006/relationships/slide" Target="/ppt/slides/slide3.xml" Id="R4e4468194aa44975" /><Relationship Type="http://schemas.openxmlformats.org/officeDocument/2006/relationships/slide" Target="/ppt/slides/slide4.xml" Id="R014c62e2926f499c" /><Relationship Type="http://schemas.openxmlformats.org/officeDocument/2006/relationships/slide" Target="/ppt/slides/slide5.xml" Id="Rfca26519e5ff41ca" /><Relationship Type="http://schemas.openxmlformats.org/officeDocument/2006/relationships/slide" Target="/ppt/slides/slide6.xml" Id="R3bcfb215371e4f56" /><Relationship Type="http://schemas.openxmlformats.org/officeDocument/2006/relationships/slide" Target="/ppt/slides/slide7.xml" Id="R21ad0d78d13644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cad09bb99946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1031befb043c8" /><Relationship Type="http://schemas.openxmlformats.org/officeDocument/2006/relationships/theme" Target="/ppt/slideMasters/theme/theme1.xml" Id="R073eb00e7a5e43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31031befb043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67f5a0a8f43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0f4f1d3364c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9c9970ac244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a1ce66c7f44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e572d382341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c1d25a52b44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bf71548d945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STEINBUA ELVERUM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STEINBUA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STEINBUA ELVERUM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STEINBUA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STEINBUA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STEINBUA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8 358 472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336 864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1 510 024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STEINBUA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ATAS NEDIM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STEINBUA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918 332 324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STEINBUA ELVERUM AS</a:t>
            </a:r>
          </a:p>
        </p:txBody>
      </p:sp>
    </p:spTree>
  </p:cSld>
  <p:clrMapOvr>
    <a:masterClrMapping xmlns:a="http://schemas.openxmlformats.org/drawingml/2006/main"/>
  </p:clrMapOvr>
</p:sld>
</file>