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e63721f74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08a75b5c245b8"/>
  </p:sldMasterIdLst>
  <p:sldIdLst>
    <p:sldId xmlns:r="http://schemas.openxmlformats.org/officeDocument/2006/relationships" id="256" r:id="R399e2169e4594b0c"/>
    <p:sldId xmlns:r="http://schemas.openxmlformats.org/officeDocument/2006/relationships" id="257" r:id="R13fd639bc5144e8d"/>
    <p:sldId xmlns:r="http://schemas.openxmlformats.org/officeDocument/2006/relationships" id="258" r:id="Rebd1d162390f4a4a"/>
    <p:sldId xmlns:r="http://schemas.openxmlformats.org/officeDocument/2006/relationships" id="259" r:id="R75c928b884724c63"/>
    <p:sldId xmlns:r="http://schemas.openxmlformats.org/officeDocument/2006/relationships" id="260" r:id="R9fa21afcf3624784"/>
    <p:sldId xmlns:r="http://schemas.openxmlformats.org/officeDocument/2006/relationships" id="261" r:id="R19df5b18d13b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08a75b5c245b8" /><Relationship Type="http://schemas.openxmlformats.org/officeDocument/2006/relationships/slide" Target="/ppt/slides/slide1.xml" Id="R399e2169e4594b0c" /><Relationship Type="http://schemas.openxmlformats.org/officeDocument/2006/relationships/slide" Target="/ppt/slides/slide2.xml" Id="R13fd639bc5144e8d" /><Relationship Type="http://schemas.openxmlformats.org/officeDocument/2006/relationships/slide" Target="/ppt/slides/slide3.xml" Id="Rebd1d162390f4a4a" /><Relationship Type="http://schemas.openxmlformats.org/officeDocument/2006/relationships/slide" Target="/ppt/slides/slide4.xml" Id="R75c928b884724c63" /><Relationship Type="http://schemas.openxmlformats.org/officeDocument/2006/relationships/slide" Target="/ppt/slides/slide5.xml" Id="R9fa21afcf3624784" /><Relationship Type="http://schemas.openxmlformats.org/officeDocument/2006/relationships/slide" Target="/ppt/slides/slide6.xml" Id="R19df5b18d13b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f716fe985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63a68f6004a03" /><Relationship Type="http://schemas.openxmlformats.org/officeDocument/2006/relationships/theme" Target="/ppt/slideMasters/theme/theme1.xml" Id="R216d311cfdf546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63a68f600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4e56c158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ced784cca4e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42bc2482e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8604f5ca7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6514f8d5b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ed391216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20 538 602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21 144 175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