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2b8f27a6b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a81b7900d4c5f"/>
  </p:sldMasterIdLst>
  <p:sldIdLst>
    <p:sldId xmlns:r="http://schemas.openxmlformats.org/officeDocument/2006/relationships" id="256" r:id="Rf8d2e297cebd4630"/>
    <p:sldId xmlns:r="http://schemas.openxmlformats.org/officeDocument/2006/relationships" id="257" r:id="R5a1247035b144364"/>
    <p:sldId xmlns:r="http://schemas.openxmlformats.org/officeDocument/2006/relationships" id="258" r:id="R5e995a8b658a456d"/>
    <p:sldId xmlns:r="http://schemas.openxmlformats.org/officeDocument/2006/relationships" id="259" r:id="R658dd7c3dd914252"/>
    <p:sldId xmlns:r="http://schemas.openxmlformats.org/officeDocument/2006/relationships" id="260" r:id="R99e6a22614cb4d27"/>
    <p:sldId xmlns:r="http://schemas.openxmlformats.org/officeDocument/2006/relationships" id="261" r:id="R0dde4e3ba2334fa5"/>
    <p:sldId xmlns:r="http://schemas.openxmlformats.org/officeDocument/2006/relationships" id="262" r:id="R9ecdf4482a38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a81b7900d4c5f" /><Relationship Type="http://schemas.openxmlformats.org/officeDocument/2006/relationships/slide" Target="/ppt/slides/slide1.xml" Id="Rf8d2e297cebd4630" /><Relationship Type="http://schemas.openxmlformats.org/officeDocument/2006/relationships/slide" Target="/ppt/slides/slide2.xml" Id="R5a1247035b144364" /><Relationship Type="http://schemas.openxmlformats.org/officeDocument/2006/relationships/slide" Target="/ppt/slides/slide3.xml" Id="R5e995a8b658a456d" /><Relationship Type="http://schemas.openxmlformats.org/officeDocument/2006/relationships/slide" Target="/ppt/slides/slide4.xml" Id="R658dd7c3dd914252" /><Relationship Type="http://schemas.openxmlformats.org/officeDocument/2006/relationships/slide" Target="/ppt/slides/slide5.xml" Id="R99e6a22614cb4d27" /><Relationship Type="http://schemas.openxmlformats.org/officeDocument/2006/relationships/slide" Target="/ppt/slides/slide6.xml" Id="R0dde4e3ba2334fa5" /><Relationship Type="http://schemas.openxmlformats.org/officeDocument/2006/relationships/slide" Target="/ppt/slides/slide7.xml" Id="R9ecdf4482a38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a2163b0e9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3d4cc96f47a8" /><Relationship Type="http://schemas.openxmlformats.org/officeDocument/2006/relationships/theme" Target="/ppt/slideMasters/theme/theme1.xml" Id="R7d01ea8391bd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43d4cc96f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e502b8cb7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4e56aaaf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45c8354d5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e3b70a51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0175b6cb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966407cec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ae1630f89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COMPETO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COMPETO FINANS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HEGERTUN BRATGJERD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918 431 829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