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73ccffa87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80b67d0034838"/>
  </p:sldMasterIdLst>
  <p:sldIdLst>
    <p:sldId xmlns:r="http://schemas.openxmlformats.org/officeDocument/2006/relationships" id="256" r:id="Rb5df72173ebb4e1d"/>
    <p:sldId xmlns:r="http://schemas.openxmlformats.org/officeDocument/2006/relationships" id="257" r:id="Rb6023775cc6344dc"/>
    <p:sldId xmlns:r="http://schemas.openxmlformats.org/officeDocument/2006/relationships" id="258" r:id="Ra711aa8a01834e09"/>
    <p:sldId xmlns:r="http://schemas.openxmlformats.org/officeDocument/2006/relationships" id="259" r:id="R002db16a87524e4f"/>
    <p:sldId xmlns:r="http://schemas.openxmlformats.org/officeDocument/2006/relationships" id="260" r:id="R82a0b122ef814253"/>
    <p:sldId xmlns:r="http://schemas.openxmlformats.org/officeDocument/2006/relationships" id="261" r:id="Rfba6761202184ace"/>
    <p:sldId xmlns:r="http://schemas.openxmlformats.org/officeDocument/2006/relationships" id="262" r:id="R6a2dc7dfc945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80b67d0034838" /><Relationship Type="http://schemas.openxmlformats.org/officeDocument/2006/relationships/slide" Target="/ppt/slides/slide1.xml" Id="Rb5df72173ebb4e1d" /><Relationship Type="http://schemas.openxmlformats.org/officeDocument/2006/relationships/slide" Target="/ppt/slides/slide2.xml" Id="Rb6023775cc6344dc" /><Relationship Type="http://schemas.openxmlformats.org/officeDocument/2006/relationships/slide" Target="/ppt/slides/slide3.xml" Id="Ra711aa8a01834e09" /><Relationship Type="http://schemas.openxmlformats.org/officeDocument/2006/relationships/slide" Target="/ppt/slides/slide4.xml" Id="R002db16a87524e4f" /><Relationship Type="http://schemas.openxmlformats.org/officeDocument/2006/relationships/slide" Target="/ppt/slides/slide5.xml" Id="R82a0b122ef814253" /><Relationship Type="http://schemas.openxmlformats.org/officeDocument/2006/relationships/slide" Target="/ppt/slides/slide6.xml" Id="Rfba6761202184ace" /><Relationship Type="http://schemas.openxmlformats.org/officeDocument/2006/relationships/slide" Target="/ppt/slides/slide7.xml" Id="R6a2dc7dfc945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34b030eb5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11d15013444f" /><Relationship Type="http://schemas.openxmlformats.org/officeDocument/2006/relationships/theme" Target="/ppt/slideMasters/theme/theme1.xml" Id="R39afc943416d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b11d15013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24b56ad7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5bc3ef79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76b35e38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682425cc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5762ebfd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6ad9466c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6400cfe7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