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2988e64a3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99b8faa814a61"/>
  </p:sldMasterIdLst>
  <p:sldIdLst>
    <p:sldId xmlns:r="http://schemas.openxmlformats.org/officeDocument/2006/relationships" id="256" r:id="R88df59ab71424fec"/>
    <p:sldId xmlns:r="http://schemas.openxmlformats.org/officeDocument/2006/relationships" id="257" r:id="R8d31587e0bb54a85"/>
    <p:sldId xmlns:r="http://schemas.openxmlformats.org/officeDocument/2006/relationships" id="258" r:id="R0c4ea46d359749cd"/>
    <p:sldId xmlns:r="http://schemas.openxmlformats.org/officeDocument/2006/relationships" id="259" r:id="R080ccc55e2724be9"/>
    <p:sldId xmlns:r="http://schemas.openxmlformats.org/officeDocument/2006/relationships" id="260" r:id="R08a680bcac45422d"/>
    <p:sldId xmlns:r="http://schemas.openxmlformats.org/officeDocument/2006/relationships" id="261" r:id="R9bfcf7f89f974a99"/>
    <p:sldId xmlns:r="http://schemas.openxmlformats.org/officeDocument/2006/relationships" id="262" r:id="R0e1aa5b0c419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99b8faa814a61" /><Relationship Type="http://schemas.openxmlformats.org/officeDocument/2006/relationships/slide" Target="/ppt/slides/slide1.xml" Id="R88df59ab71424fec" /><Relationship Type="http://schemas.openxmlformats.org/officeDocument/2006/relationships/slide" Target="/ppt/slides/slide2.xml" Id="R8d31587e0bb54a85" /><Relationship Type="http://schemas.openxmlformats.org/officeDocument/2006/relationships/slide" Target="/ppt/slides/slide3.xml" Id="R0c4ea46d359749cd" /><Relationship Type="http://schemas.openxmlformats.org/officeDocument/2006/relationships/slide" Target="/ppt/slides/slide4.xml" Id="R080ccc55e2724be9" /><Relationship Type="http://schemas.openxmlformats.org/officeDocument/2006/relationships/slide" Target="/ppt/slides/slide5.xml" Id="R08a680bcac45422d" /><Relationship Type="http://schemas.openxmlformats.org/officeDocument/2006/relationships/slide" Target="/ppt/slides/slide6.xml" Id="R9bfcf7f89f974a99" /><Relationship Type="http://schemas.openxmlformats.org/officeDocument/2006/relationships/slide" Target="/ppt/slides/slide7.xml" Id="R0e1aa5b0c419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3edca9e54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35a27ce6442d0" /><Relationship Type="http://schemas.openxmlformats.org/officeDocument/2006/relationships/theme" Target="/ppt/slideMasters/theme/theme1.xml" Id="Rc0c2a232037c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35a27ce64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ea5c55519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a82661639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2a3825ae7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53930481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934f12ea5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ac2e6aa424a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3cced275d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YM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8 009 152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29 558 426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HAAVALDSEN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Ropernveien 10F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918 469 427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