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467470db8d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7f4ca393d48ad"/>
  </p:sldMasterIdLst>
  <p:sldIdLst>
    <p:sldId xmlns:r="http://schemas.openxmlformats.org/officeDocument/2006/relationships" id="256" r:id="Rc6a7554fe277408a"/>
    <p:sldId xmlns:r="http://schemas.openxmlformats.org/officeDocument/2006/relationships" id="257" r:id="R3110f63e03d9436a"/>
    <p:sldId xmlns:r="http://schemas.openxmlformats.org/officeDocument/2006/relationships" id="258" r:id="R65600c1aa4ea4cd8"/>
    <p:sldId xmlns:r="http://schemas.openxmlformats.org/officeDocument/2006/relationships" id="259" r:id="Rfa9fb4746dd34687"/>
    <p:sldId xmlns:r="http://schemas.openxmlformats.org/officeDocument/2006/relationships" id="260" r:id="R7f66e7180c594012"/>
    <p:sldId xmlns:r="http://schemas.openxmlformats.org/officeDocument/2006/relationships" id="261" r:id="R5fef96bc06e348dc"/>
    <p:sldId xmlns:r="http://schemas.openxmlformats.org/officeDocument/2006/relationships" id="262" r:id="Rc2347c00fd40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7f4ca393d48ad" /><Relationship Type="http://schemas.openxmlformats.org/officeDocument/2006/relationships/slide" Target="/ppt/slides/slide1.xml" Id="Rc6a7554fe277408a" /><Relationship Type="http://schemas.openxmlformats.org/officeDocument/2006/relationships/slide" Target="/ppt/slides/slide2.xml" Id="R3110f63e03d9436a" /><Relationship Type="http://schemas.openxmlformats.org/officeDocument/2006/relationships/slide" Target="/ppt/slides/slide3.xml" Id="R65600c1aa4ea4cd8" /><Relationship Type="http://schemas.openxmlformats.org/officeDocument/2006/relationships/slide" Target="/ppt/slides/slide4.xml" Id="Rfa9fb4746dd34687" /><Relationship Type="http://schemas.openxmlformats.org/officeDocument/2006/relationships/slide" Target="/ppt/slides/slide5.xml" Id="R7f66e7180c594012" /><Relationship Type="http://schemas.openxmlformats.org/officeDocument/2006/relationships/slide" Target="/ppt/slides/slide6.xml" Id="R5fef96bc06e348dc" /><Relationship Type="http://schemas.openxmlformats.org/officeDocument/2006/relationships/slide" Target="/ppt/slides/slide7.xml" Id="Rc2347c00fd40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c3a3c19b5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0cd5cf98b489f" /><Relationship Type="http://schemas.openxmlformats.org/officeDocument/2006/relationships/theme" Target="/ppt/slideMasters/theme/theme1.xml" Id="Rb1798643e3a54d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0cd5cf98b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48ca3d10c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3bdf10b5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f291d1eb545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0093a9759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fcbdca8a5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daed0153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02cc7a83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LIKEAGLOVE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Barmoen, 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918 477 527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