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b92aa7bc6243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493f0bbe8845d7"/>
  </p:sldMasterIdLst>
  <p:sldIdLst>
    <p:sldId xmlns:r="http://schemas.openxmlformats.org/officeDocument/2006/relationships" id="256" r:id="R9a821437ed5d490c"/>
    <p:sldId xmlns:r="http://schemas.openxmlformats.org/officeDocument/2006/relationships" id="257" r:id="R6f7e4e86485940bd"/>
    <p:sldId xmlns:r="http://schemas.openxmlformats.org/officeDocument/2006/relationships" id="258" r:id="Rb51ce37f35bc411c"/>
    <p:sldId xmlns:r="http://schemas.openxmlformats.org/officeDocument/2006/relationships" id="259" r:id="R9d59430398034279"/>
    <p:sldId xmlns:r="http://schemas.openxmlformats.org/officeDocument/2006/relationships" id="260" r:id="R498bab139f034cbb"/>
    <p:sldId xmlns:r="http://schemas.openxmlformats.org/officeDocument/2006/relationships" id="261" r:id="R935c343f166c4e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493f0bbe8845d7" /><Relationship Type="http://schemas.openxmlformats.org/officeDocument/2006/relationships/slide" Target="/ppt/slides/slide1.xml" Id="R9a821437ed5d490c" /><Relationship Type="http://schemas.openxmlformats.org/officeDocument/2006/relationships/slide" Target="/ppt/slides/slide2.xml" Id="R6f7e4e86485940bd" /><Relationship Type="http://schemas.openxmlformats.org/officeDocument/2006/relationships/slide" Target="/ppt/slides/slide3.xml" Id="Rb51ce37f35bc411c" /><Relationship Type="http://schemas.openxmlformats.org/officeDocument/2006/relationships/slide" Target="/ppt/slides/slide4.xml" Id="R9d59430398034279" /><Relationship Type="http://schemas.openxmlformats.org/officeDocument/2006/relationships/slide" Target="/ppt/slides/slide5.xml" Id="R498bab139f034cbb" /><Relationship Type="http://schemas.openxmlformats.org/officeDocument/2006/relationships/slide" Target="/ppt/slides/slide6.xml" Id="R935c343f166c4e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22b59e3a84c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de62adef947da" /><Relationship Type="http://schemas.openxmlformats.org/officeDocument/2006/relationships/theme" Target="/ppt/slideMasters/theme/theme1.xml" Id="Rad8f840d224c41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3de62adef947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37efa4f7e48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a9fc802d245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afba1371b40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2c672cf2049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82e3f95b745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43714c3e249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BARKERUD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Håkon Nygård, Fritzners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918 486 607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