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2dc5f9150c45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2d682d7103486a"/>
  </p:sldMasterIdLst>
  <p:sldIdLst>
    <p:sldId xmlns:r="http://schemas.openxmlformats.org/officeDocument/2006/relationships" id="256" r:id="Rfa07545b1a3c4768"/>
    <p:sldId xmlns:r="http://schemas.openxmlformats.org/officeDocument/2006/relationships" id="257" r:id="Ra8935e48f5764e3a"/>
    <p:sldId xmlns:r="http://schemas.openxmlformats.org/officeDocument/2006/relationships" id="258" r:id="R9bb3e189d5a04e87"/>
    <p:sldId xmlns:r="http://schemas.openxmlformats.org/officeDocument/2006/relationships" id="259" r:id="R38ffc25783f040ad"/>
    <p:sldId xmlns:r="http://schemas.openxmlformats.org/officeDocument/2006/relationships" id="260" r:id="Rdf5c8dcd0f1f4994"/>
    <p:sldId xmlns:r="http://schemas.openxmlformats.org/officeDocument/2006/relationships" id="261" r:id="R0b1fcc5e5ea948ac"/>
    <p:sldId xmlns:r="http://schemas.openxmlformats.org/officeDocument/2006/relationships" id="262" r:id="Ra56969bb3a4246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2d682d7103486a" /><Relationship Type="http://schemas.openxmlformats.org/officeDocument/2006/relationships/slide" Target="/ppt/slides/slide1.xml" Id="Rfa07545b1a3c4768" /><Relationship Type="http://schemas.openxmlformats.org/officeDocument/2006/relationships/slide" Target="/ppt/slides/slide2.xml" Id="Ra8935e48f5764e3a" /><Relationship Type="http://schemas.openxmlformats.org/officeDocument/2006/relationships/slide" Target="/ppt/slides/slide3.xml" Id="R9bb3e189d5a04e87" /><Relationship Type="http://schemas.openxmlformats.org/officeDocument/2006/relationships/slide" Target="/ppt/slides/slide4.xml" Id="R38ffc25783f040ad" /><Relationship Type="http://schemas.openxmlformats.org/officeDocument/2006/relationships/slide" Target="/ppt/slides/slide5.xml" Id="Rdf5c8dcd0f1f4994" /><Relationship Type="http://schemas.openxmlformats.org/officeDocument/2006/relationships/slide" Target="/ppt/slides/slide6.xml" Id="R0b1fcc5e5ea948ac" /><Relationship Type="http://schemas.openxmlformats.org/officeDocument/2006/relationships/slide" Target="/ppt/slides/slide7.xml" Id="Ra56969bb3a4246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2924fbe9a04e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2df07965a4a0e" /><Relationship Type="http://schemas.openxmlformats.org/officeDocument/2006/relationships/theme" Target="/ppt/slideMasters/theme/theme1.xml" Id="R312e10c9c832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12df07965a4a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51aa9c3d643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886bec4b543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fb54b05c640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6ec2b87dd42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5a78727d247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3699c05c745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a108290e143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