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bd27ca37a4b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3e2340d9534f79"/>
  </p:sldMasterIdLst>
  <p:sldIdLst>
    <p:sldId xmlns:r="http://schemas.openxmlformats.org/officeDocument/2006/relationships" id="256" r:id="R292574e888ed4dcf"/>
    <p:sldId xmlns:r="http://schemas.openxmlformats.org/officeDocument/2006/relationships" id="257" r:id="R4aa6e4623e0d47df"/>
    <p:sldId xmlns:r="http://schemas.openxmlformats.org/officeDocument/2006/relationships" id="258" r:id="R9bdfc477574f47df"/>
    <p:sldId xmlns:r="http://schemas.openxmlformats.org/officeDocument/2006/relationships" id="259" r:id="R1ec5342e9cd14cf5"/>
    <p:sldId xmlns:r="http://schemas.openxmlformats.org/officeDocument/2006/relationships" id="260" r:id="Rb8cf19ca895041d0"/>
    <p:sldId xmlns:r="http://schemas.openxmlformats.org/officeDocument/2006/relationships" id="261" r:id="R49eb7beac84d4d04"/>
    <p:sldId xmlns:r="http://schemas.openxmlformats.org/officeDocument/2006/relationships" id="262" r:id="R9ee5c5965a154f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e2340d9534f79" /><Relationship Type="http://schemas.openxmlformats.org/officeDocument/2006/relationships/slide" Target="/ppt/slides/slide1.xml" Id="R292574e888ed4dcf" /><Relationship Type="http://schemas.openxmlformats.org/officeDocument/2006/relationships/slide" Target="/ppt/slides/slide2.xml" Id="R4aa6e4623e0d47df" /><Relationship Type="http://schemas.openxmlformats.org/officeDocument/2006/relationships/slide" Target="/ppt/slides/slide3.xml" Id="R9bdfc477574f47df" /><Relationship Type="http://schemas.openxmlformats.org/officeDocument/2006/relationships/slide" Target="/ppt/slides/slide4.xml" Id="R1ec5342e9cd14cf5" /><Relationship Type="http://schemas.openxmlformats.org/officeDocument/2006/relationships/slide" Target="/ppt/slides/slide5.xml" Id="Rb8cf19ca895041d0" /><Relationship Type="http://schemas.openxmlformats.org/officeDocument/2006/relationships/slide" Target="/ppt/slides/slide6.xml" Id="R49eb7beac84d4d04" /><Relationship Type="http://schemas.openxmlformats.org/officeDocument/2006/relationships/slide" Target="/ppt/slides/slide7.xml" Id="R9ee5c5965a154f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7b679e38c74d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617ed4e55491b" /><Relationship Type="http://schemas.openxmlformats.org/officeDocument/2006/relationships/theme" Target="/ppt/slideMasters/theme/theme1.xml" Id="R28d6249891d64d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4617ed4e5549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dc3efff2c4c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f442ebb7c4e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8771e370942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03de679ff41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c10b6db6646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329158fef44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f9770ae5e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JON-HÅKON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