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5e618c06246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560526ad645b8"/>
  </p:sldMasterIdLst>
  <p:sldIdLst>
    <p:sldId xmlns:r="http://schemas.openxmlformats.org/officeDocument/2006/relationships" id="256" r:id="Ra20f5f2489a2412a"/>
    <p:sldId xmlns:r="http://schemas.openxmlformats.org/officeDocument/2006/relationships" id="257" r:id="Rcdf2e93a94ab466b"/>
    <p:sldId xmlns:r="http://schemas.openxmlformats.org/officeDocument/2006/relationships" id="258" r:id="Rac6fc7f7051848b8"/>
    <p:sldId xmlns:r="http://schemas.openxmlformats.org/officeDocument/2006/relationships" id="259" r:id="Rd16ca9a46d3e4369"/>
    <p:sldId xmlns:r="http://schemas.openxmlformats.org/officeDocument/2006/relationships" id="260" r:id="Ra99f192a1ace4917"/>
    <p:sldId xmlns:r="http://schemas.openxmlformats.org/officeDocument/2006/relationships" id="261" r:id="Rf76c1c47fa344de9"/>
    <p:sldId xmlns:r="http://schemas.openxmlformats.org/officeDocument/2006/relationships" id="262" r:id="R5cfb0c08e6b9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560526ad645b8" /><Relationship Type="http://schemas.openxmlformats.org/officeDocument/2006/relationships/slide" Target="/ppt/slides/slide1.xml" Id="Ra20f5f2489a2412a" /><Relationship Type="http://schemas.openxmlformats.org/officeDocument/2006/relationships/slide" Target="/ppt/slides/slide2.xml" Id="Rcdf2e93a94ab466b" /><Relationship Type="http://schemas.openxmlformats.org/officeDocument/2006/relationships/slide" Target="/ppt/slides/slide3.xml" Id="Rac6fc7f7051848b8" /><Relationship Type="http://schemas.openxmlformats.org/officeDocument/2006/relationships/slide" Target="/ppt/slides/slide4.xml" Id="Rd16ca9a46d3e4369" /><Relationship Type="http://schemas.openxmlformats.org/officeDocument/2006/relationships/slide" Target="/ppt/slides/slide5.xml" Id="Ra99f192a1ace4917" /><Relationship Type="http://schemas.openxmlformats.org/officeDocument/2006/relationships/slide" Target="/ppt/slides/slide6.xml" Id="Rf76c1c47fa344de9" /><Relationship Type="http://schemas.openxmlformats.org/officeDocument/2006/relationships/slide" Target="/ppt/slides/slide7.xml" Id="R5cfb0c08e6b9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d6e521c04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e82b8cdc451d" /><Relationship Type="http://schemas.openxmlformats.org/officeDocument/2006/relationships/theme" Target="/ppt/slideMasters/theme/theme1.xml" Id="R5d72c1bb7db7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7e82b8cdc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83f63c84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51e1c30a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c073a0a4b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5cf9b154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28f2a9a93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2115a80a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a8427923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