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07a44a5b6847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6caeaeb4fd47a5"/>
  </p:sldMasterIdLst>
  <p:sldIdLst>
    <p:sldId xmlns:r="http://schemas.openxmlformats.org/officeDocument/2006/relationships" id="256" r:id="R61463104a0f54a2b"/>
    <p:sldId xmlns:r="http://schemas.openxmlformats.org/officeDocument/2006/relationships" id="257" r:id="R7bfdc3e42c054469"/>
    <p:sldId xmlns:r="http://schemas.openxmlformats.org/officeDocument/2006/relationships" id="258" r:id="R53dbb59f287c46c1"/>
    <p:sldId xmlns:r="http://schemas.openxmlformats.org/officeDocument/2006/relationships" id="259" r:id="R5e766055e4c84fc7"/>
    <p:sldId xmlns:r="http://schemas.openxmlformats.org/officeDocument/2006/relationships" id="260" r:id="Rf405c14206c049d6"/>
    <p:sldId xmlns:r="http://schemas.openxmlformats.org/officeDocument/2006/relationships" id="261" r:id="R4174e7ba3862439d"/>
    <p:sldId xmlns:r="http://schemas.openxmlformats.org/officeDocument/2006/relationships" id="262" r:id="Rad13d85c19eb48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caeaeb4fd47a5" /><Relationship Type="http://schemas.openxmlformats.org/officeDocument/2006/relationships/slide" Target="/ppt/slides/slide1.xml" Id="R61463104a0f54a2b" /><Relationship Type="http://schemas.openxmlformats.org/officeDocument/2006/relationships/slide" Target="/ppt/slides/slide2.xml" Id="R7bfdc3e42c054469" /><Relationship Type="http://schemas.openxmlformats.org/officeDocument/2006/relationships/slide" Target="/ppt/slides/slide3.xml" Id="R53dbb59f287c46c1" /><Relationship Type="http://schemas.openxmlformats.org/officeDocument/2006/relationships/slide" Target="/ppt/slides/slide4.xml" Id="R5e766055e4c84fc7" /><Relationship Type="http://schemas.openxmlformats.org/officeDocument/2006/relationships/slide" Target="/ppt/slides/slide5.xml" Id="Rf405c14206c049d6" /><Relationship Type="http://schemas.openxmlformats.org/officeDocument/2006/relationships/slide" Target="/ppt/slides/slide6.xml" Id="R4174e7ba3862439d" /><Relationship Type="http://schemas.openxmlformats.org/officeDocument/2006/relationships/slide" Target="/ppt/slides/slide7.xml" Id="Rad13d85c19eb48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4fc40896ab4f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331b04f814dd2" /><Relationship Type="http://schemas.openxmlformats.org/officeDocument/2006/relationships/theme" Target="/ppt/slideMasters/theme/theme1.xml" Id="Redc824bfb69741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0331b04f814d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d4d4e80af47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5b3c1d4cf4d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0a86910a541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cea47832445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67bed9a9c4f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d2cfd0b5d49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60aee5c1549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PROSTEN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7 131 339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22 002 103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22 108 589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HØYEM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Høyem, Prost Holsviks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918 511 040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