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86ec25de89a408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a8632cfe940488c"/>
  </p:sldMasterIdLst>
  <p:sldIdLst>
    <p:sldId xmlns:r="http://schemas.openxmlformats.org/officeDocument/2006/relationships" id="256" r:id="R886f95d856f64251"/>
    <p:sldId xmlns:r="http://schemas.openxmlformats.org/officeDocument/2006/relationships" id="257" r:id="R95c684d798024d6e"/>
    <p:sldId xmlns:r="http://schemas.openxmlformats.org/officeDocument/2006/relationships" id="258" r:id="Rdf8b7fd580a94ebd"/>
    <p:sldId xmlns:r="http://schemas.openxmlformats.org/officeDocument/2006/relationships" id="259" r:id="Rcbf3e2e66a6044aa"/>
    <p:sldId xmlns:r="http://schemas.openxmlformats.org/officeDocument/2006/relationships" id="260" r:id="Rab1052f462894243"/>
    <p:sldId xmlns:r="http://schemas.openxmlformats.org/officeDocument/2006/relationships" id="261" r:id="R001eb7acd7714a9a"/>
    <p:sldId xmlns:r="http://schemas.openxmlformats.org/officeDocument/2006/relationships" id="262" r:id="Ra0627611d55d424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8632cfe940488c" /><Relationship Type="http://schemas.openxmlformats.org/officeDocument/2006/relationships/slide" Target="/ppt/slides/slide1.xml" Id="R886f95d856f64251" /><Relationship Type="http://schemas.openxmlformats.org/officeDocument/2006/relationships/slide" Target="/ppt/slides/slide2.xml" Id="R95c684d798024d6e" /><Relationship Type="http://schemas.openxmlformats.org/officeDocument/2006/relationships/slide" Target="/ppt/slides/slide3.xml" Id="Rdf8b7fd580a94ebd" /><Relationship Type="http://schemas.openxmlformats.org/officeDocument/2006/relationships/slide" Target="/ppt/slides/slide4.xml" Id="Rcbf3e2e66a6044aa" /><Relationship Type="http://schemas.openxmlformats.org/officeDocument/2006/relationships/slide" Target="/ppt/slides/slide5.xml" Id="Rab1052f462894243" /><Relationship Type="http://schemas.openxmlformats.org/officeDocument/2006/relationships/slide" Target="/ppt/slides/slide6.xml" Id="R001eb7acd7714a9a" /><Relationship Type="http://schemas.openxmlformats.org/officeDocument/2006/relationships/slide" Target="/ppt/slides/slide7.xml" Id="Ra0627611d55d424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f4aa15346640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462ff3fb6e4514" /><Relationship Type="http://schemas.openxmlformats.org/officeDocument/2006/relationships/theme" Target="/ppt/slideMasters/theme/theme1.xml" Id="Re69e26d9cc874e7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3462ff3fb6e451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e3a3cab37a40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c9dc4ee26549d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04944fc8f342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521ec83cea4ec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c4602787fb416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6e3c83a4894e9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515ef2e9d04e5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WALAKER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WALAKER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38 940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70 483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636 281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GLENN THOMAS WALAKER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TINA LISE JOHANNESSEN WALAKER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Havreveien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3039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www.pgtbygg.no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918 567 291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WALAKER AS</a:t>
            </a:r>
          </a:p>
        </p:txBody>
      </p:sp>
    </p:spTree>
  </p:cSld>
  <p:clrMapOvr>
    <a:masterClrMapping xmlns:a="http://schemas.openxmlformats.org/drawingml/2006/main"/>
  </p:clrMapOvr>
</p:sld>
</file>