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62346b270e42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4ee395487c4cea"/>
  </p:sldMasterIdLst>
  <p:sldIdLst>
    <p:sldId xmlns:r="http://schemas.openxmlformats.org/officeDocument/2006/relationships" id="256" r:id="R1ada6638b9b34887"/>
    <p:sldId xmlns:r="http://schemas.openxmlformats.org/officeDocument/2006/relationships" id="257" r:id="R79cd894c22c2415e"/>
    <p:sldId xmlns:r="http://schemas.openxmlformats.org/officeDocument/2006/relationships" id="258" r:id="R03cdd435f8ef469b"/>
    <p:sldId xmlns:r="http://schemas.openxmlformats.org/officeDocument/2006/relationships" id="259" r:id="R472d45d5e2aa4a9c"/>
    <p:sldId xmlns:r="http://schemas.openxmlformats.org/officeDocument/2006/relationships" id="260" r:id="R1c207bb9038c4463"/>
    <p:sldId xmlns:r="http://schemas.openxmlformats.org/officeDocument/2006/relationships" id="261" r:id="R1bf5488ea43e4b68"/>
    <p:sldId xmlns:r="http://schemas.openxmlformats.org/officeDocument/2006/relationships" id="262" r:id="R548a431564d24c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4ee395487c4cea" /><Relationship Type="http://schemas.openxmlformats.org/officeDocument/2006/relationships/slide" Target="/ppt/slides/slide1.xml" Id="R1ada6638b9b34887" /><Relationship Type="http://schemas.openxmlformats.org/officeDocument/2006/relationships/slide" Target="/ppt/slides/slide2.xml" Id="R79cd894c22c2415e" /><Relationship Type="http://schemas.openxmlformats.org/officeDocument/2006/relationships/slide" Target="/ppt/slides/slide3.xml" Id="R03cdd435f8ef469b" /><Relationship Type="http://schemas.openxmlformats.org/officeDocument/2006/relationships/slide" Target="/ppt/slides/slide4.xml" Id="R472d45d5e2aa4a9c" /><Relationship Type="http://schemas.openxmlformats.org/officeDocument/2006/relationships/slide" Target="/ppt/slides/slide5.xml" Id="R1c207bb9038c4463" /><Relationship Type="http://schemas.openxmlformats.org/officeDocument/2006/relationships/slide" Target="/ppt/slides/slide6.xml" Id="R1bf5488ea43e4b68" /><Relationship Type="http://schemas.openxmlformats.org/officeDocument/2006/relationships/slide" Target="/ppt/slides/slide7.xml" Id="R548a431564d24c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5828f2c06244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1e6302aec44984" /><Relationship Type="http://schemas.openxmlformats.org/officeDocument/2006/relationships/theme" Target="/ppt/slideMasters/theme/theme1.xml" Id="Rc7a8af21e7574e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1e6302aec449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1197a6cfd04c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4927210eb449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60f0619d7245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b3f6576e5047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61de9a208e41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ba5a034ae4e5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eaeaf25c542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STAX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STAX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−783 518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13 801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2 628 202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6 179 556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LILLEENGEN STAXRUD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STAX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Hovfaret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918 574 085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STAX CAPITAL AS</a:t>
            </a:r>
          </a:p>
        </p:txBody>
      </p:sp>
    </p:spTree>
  </p:cSld>
  <p:clrMapOvr>
    <a:masterClrMapping xmlns:a="http://schemas.openxmlformats.org/drawingml/2006/main"/>
  </p:clrMapOvr>
</p:sld>
</file>