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ecd728b6944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b32bb3182641d2"/>
  </p:sldMasterIdLst>
  <p:sldIdLst>
    <p:sldId xmlns:r="http://schemas.openxmlformats.org/officeDocument/2006/relationships" id="256" r:id="Re799dc19a3c644cc"/>
    <p:sldId xmlns:r="http://schemas.openxmlformats.org/officeDocument/2006/relationships" id="257" r:id="Rfb53ab74d21849cd"/>
    <p:sldId xmlns:r="http://schemas.openxmlformats.org/officeDocument/2006/relationships" id="258" r:id="R467a97dd902d4c99"/>
    <p:sldId xmlns:r="http://schemas.openxmlformats.org/officeDocument/2006/relationships" id="259" r:id="Rd6b6b197d6554634"/>
    <p:sldId xmlns:r="http://schemas.openxmlformats.org/officeDocument/2006/relationships" id="260" r:id="R29e20c0f3641463b"/>
    <p:sldId xmlns:r="http://schemas.openxmlformats.org/officeDocument/2006/relationships" id="261" r:id="Rce771075a46f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32bb3182641d2" /><Relationship Type="http://schemas.openxmlformats.org/officeDocument/2006/relationships/slide" Target="/ppt/slides/slide1.xml" Id="Re799dc19a3c644cc" /><Relationship Type="http://schemas.openxmlformats.org/officeDocument/2006/relationships/slide" Target="/ppt/slides/slide2.xml" Id="Rfb53ab74d21849cd" /><Relationship Type="http://schemas.openxmlformats.org/officeDocument/2006/relationships/slide" Target="/ppt/slides/slide3.xml" Id="R467a97dd902d4c99" /><Relationship Type="http://schemas.openxmlformats.org/officeDocument/2006/relationships/slide" Target="/ppt/slides/slide4.xml" Id="Rd6b6b197d6554634" /><Relationship Type="http://schemas.openxmlformats.org/officeDocument/2006/relationships/slide" Target="/ppt/slides/slide5.xml" Id="R29e20c0f3641463b" /><Relationship Type="http://schemas.openxmlformats.org/officeDocument/2006/relationships/slide" Target="/ppt/slides/slide6.xml" Id="Rce771075a46f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4f0cfdc064a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229cc8a70405f" /><Relationship Type="http://schemas.openxmlformats.org/officeDocument/2006/relationships/theme" Target="/ppt/slideMasters/theme/theme1.xml" Id="R8d879754810543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229cc8a70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1d314a6fc42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1c09d89b044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455fa3e5240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ee97f562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e795a95044a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e6c1c7a9b40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Pinnsvinveien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918 637 079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DLM HOLDING AS</a:t>
            </a:r>
          </a:p>
        </p:txBody>
      </p:sp>
    </p:spTree>
  </p:cSld>
  <p:clrMapOvr>
    <a:masterClrMapping xmlns:a="http://schemas.openxmlformats.org/drawingml/2006/main"/>
  </p:clrMapOvr>
</p:sld>
</file>