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e63f466c0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8c59205c34a66"/>
  </p:sldMasterIdLst>
  <p:sldIdLst>
    <p:sldId xmlns:r="http://schemas.openxmlformats.org/officeDocument/2006/relationships" id="256" r:id="R46ebc9f0e3ff4474"/>
    <p:sldId xmlns:r="http://schemas.openxmlformats.org/officeDocument/2006/relationships" id="257" r:id="R036b9d51271b49f5"/>
    <p:sldId xmlns:r="http://schemas.openxmlformats.org/officeDocument/2006/relationships" id="258" r:id="R63265f11be9e4496"/>
    <p:sldId xmlns:r="http://schemas.openxmlformats.org/officeDocument/2006/relationships" id="259" r:id="Rac82885b04324bf1"/>
    <p:sldId xmlns:r="http://schemas.openxmlformats.org/officeDocument/2006/relationships" id="260" r:id="R077fe90714a04d33"/>
    <p:sldId xmlns:r="http://schemas.openxmlformats.org/officeDocument/2006/relationships" id="261" r:id="Rdfddbecd294a48e3"/>
    <p:sldId xmlns:r="http://schemas.openxmlformats.org/officeDocument/2006/relationships" id="262" r:id="R8d138e0e5446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8c59205c34a66" /><Relationship Type="http://schemas.openxmlformats.org/officeDocument/2006/relationships/slide" Target="/ppt/slides/slide1.xml" Id="R46ebc9f0e3ff4474" /><Relationship Type="http://schemas.openxmlformats.org/officeDocument/2006/relationships/slide" Target="/ppt/slides/slide2.xml" Id="R036b9d51271b49f5" /><Relationship Type="http://schemas.openxmlformats.org/officeDocument/2006/relationships/slide" Target="/ppt/slides/slide3.xml" Id="R63265f11be9e4496" /><Relationship Type="http://schemas.openxmlformats.org/officeDocument/2006/relationships/slide" Target="/ppt/slides/slide4.xml" Id="Rac82885b04324bf1" /><Relationship Type="http://schemas.openxmlformats.org/officeDocument/2006/relationships/slide" Target="/ppt/slides/slide5.xml" Id="R077fe90714a04d33" /><Relationship Type="http://schemas.openxmlformats.org/officeDocument/2006/relationships/slide" Target="/ppt/slides/slide6.xml" Id="Rdfddbecd294a48e3" /><Relationship Type="http://schemas.openxmlformats.org/officeDocument/2006/relationships/slide" Target="/ppt/slides/slide7.xml" Id="R8d138e0e5446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e316dbe8a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5587ddcc47b3" /><Relationship Type="http://schemas.openxmlformats.org/officeDocument/2006/relationships/theme" Target="/ppt/slideMasters/theme/theme1.xml" Id="R044b4365b42d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15587ddcc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90038c79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6cc13d88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627820f3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b261e574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172cfa51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a54f9d39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ab1407c6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