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7727e704d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b6863746e4588"/>
  </p:sldMasterIdLst>
  <p:sldIdLst>
    <p:sldId xmlns:r="http://schemas.openxmlformats.org/officeDocument/2006/relationships" id="256" r:id="Re247840bc6dd4823"/>
    <p:sldId xmlns:r="http://schemas.openxmlformats.org/officeDocument/2006/relationships" id="257" r:id="Rbcf7e7a411c648f3"/>
    <p:sldId xmlns:r="http://schemas.openxmlformats.org/officeDocument/2006/relationships" id="258" r:id="R0246fffa61ef4f2d"/>
    <p:sldId xmlns:r="http://schemas.openxmlformats.org/officeDocument/2006/relationships" id="259" r:id="Rbb840b25e95a4dcc"/>
    <p:sldId xmlns:r="http://schemas.openxmlformats.org/officeDocument/2006/relationships" id="260" r:id="Rc8da156d45ed4938"/>
    <p:sldId xmlns:r="http://schemas.openxmlformats.org/officeDocument/2006/relationships" id="261" r:id="Rd7b1e7fd90bb418e"/>
    <p:sldId xmlns:r="http://schemas.openxmlformats.org/officeDocument/2006/relationships" id="262" r:id="R4be65e73bad8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b6863746e4588" /><Relationship Type="http://schemas.openxmlformats.org/officeDocument/2006/relationships/slide" Target="/ppt/slides/slide1.xml" Id="Re247840bc6dd4823" /><Relationship Type="http://schemas.openxmlformats.org/officeDocument/2006/relationships/slide" Target="/ppt/slides/slide2.xml" Id="Rbcf7e7a411c648f3" /><Relationship Type="http://schemas.openxmlformats.org/officeDocument/2006/relationships/slide" Target="/ppt/slides/slide3.xml" Id="R0246fffa61ef4f2d" /><Relationship Type="http://schemas.openxmlformats.org/officeDocument/2006/relationships/slide" Target="/ppt/slides/slide4.xml" Id="Rbb840b25e95a4dcc" /><Relationship Type="http://schemas.openxmlformats.org/officeDocument/2006/relationships/slide" Target="/ppt/slides/slide5.xml" Id="Rc8da156d45ed4938" /><Relationship Type="http://schemas.openxmlformats.org/officeDocument/2006/relationships/slide" Target="/ppt/slides/slide6.xml" Id="Rd7b1e7fd90bb418e" /><Relationship Type="http://schemas.openxmlformats.org/officeDocument/2006/relationships/slide" Target="/ppt/slides/slide7.xml" Id="R4be65e73bad8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200033279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2044e1b5402d" /><Relationship Type="http://schemas.openxmlformats.org/officeDocument/2006/relationships/theme" Target="/ppt/slideMasters/theme/theme1.xml" Id="Re3d1a794b197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f2044e1b5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08458d9a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48fd3b6ef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28cc5a13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e85d7d13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63d1d89f3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6daebc7a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ca890278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