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5a95f9d7a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26738832c40aa"/>
  </p:sldMasterIdLst>
  <p:sldIdLst>
    <p:sldId xmlns:r="http://schemas.openxmlformats.org/officeDocument/2006/relationships" id="256" r:id="Rf2968b10f22f47b1"/>
    <p:sldId xmlns:r="http://schemas.openxmlformats.org/officeDocument/2006/relationships" id="257" r:id="R01c7eeb8ba5e470d"/>
    <p:sldId xmlns:r="http://schemas.openxmlformats.org/officeDocument/2006/relationships" id="258" r:id="R3be876bf1a29466b"/>
    <p:sldId xmlns:r="http://schemas.openxmlformats.org/officeDocument/2006/relationships" id="259" r:id="Rb6ea6fde69b44622"/>
    <p:sldId xmlns:r="http://schemas.openxmlformats.org/officeDocument/2006/relationships" id="260" r:id="Rc659f62393224a55"/>
    <p:sldId xmlns:r="http://schemas.openxmlformats.org/officeDocument/2006/relationships" id="261" r:id="R5b1969de39324b62"/>
    <p:sldId xmlns:r="http://schemas.openxmlformats.org/officeDocument/2006/relationships" id="262" r:id="R5e875a2b1470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26738832c40aa" /><Relationship Type="http://schemas.openxmlformats.org/officeDocument/2006/relationships/slide" Target="/ppt/slides/slide1.xml" Id="Rf2968b10f22f47b1" /><Relationship Type="http://schemas.openxmlformats.org/officeDocument/2006/relationships/slide" Target="/ppt/slides/slide2.xml" Id="R01c7eeb8ba5e470d" /><Relationship Type="http://schemas.openxmlformats.org/officeDocument/2006/relationships/slide" Target="/ppt/slides/slide3.xml" Id="R3be876bf1a29466b" /><Relationship Type="http://schemas.openxmlformats.org/officeDocument/2006/relationships/slide" Target="/ppt/slides/slide4.xml" Id="Rb6ea6fde69b44622" /><Relationship Type="http://schemas.openxmlformats.org/officeDocument/2006/relationships/slide" Target="/ppt/slides/slide5.xml" Id="Rc659f62393224a55" /><Relationship Type="http://schemas.openxmlformats.org/officeDocument/2006/relationships/slide" Target="/ppt/slides/slide6.xml" Id="R5b1969de39324b62" /><Relationship Type="http://schemas.openxmlformats.org/officeDocument/2006/relationships/slide" Target="/ppt/slides/slide7.xml" Id="R5e875a2b1470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18f6115b2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05f2cf2ae4318" /><Relationship Type="http://schemas.openxmlformats.org/officeDocument/2006/relationships/theme" Target="/ppt/slideMasters/theme/theme1.xml" Id="R129b1902888e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205f2cf2ae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79b2a81c3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c2bf62eac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988e3166349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55fdf9298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851b6469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696e5a2d349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63811597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