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4177c6bb4f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5b4913329d4a88"/>
  </p:sldMasterIdLst>
  <p:sldIdLst>
    <p:sldId xmlns:r="http://schemas.openxmlformats.org/officeDocument/2006/relationships" id="256" r:id="Re4849c578408429c"/>
    <p:sldId xmlns:r="http://schemas.openxmlformats.org/officeDocument/2006/relationships" id="257" r:id="Rae294b517ab64ce5"/>
    <p:sldId xmlns:r="http://schemas.openxmlformats.org/officeDocument/2006/relationships" id="258" r:id="R1d390c02592d419b"/>
    <p:sldId xmlns:r="http://schemas.openxmlformats.org/officeDocument/2006/relationships" id="259" r:id="Rf497ab3b933f4073"/>
    <p:sldId xmlns:r="http://schemas.openxmlformats.org/officeDocument/2006/relationships" id="260" r:id="R7ebec3becefa4f72"/>
    <p:sldId xmlns:r="http://schemas.openxmlformats.org/officeDocument/2006/relationships" id="261" r:id="Rca072595309643b9"/>
    <p:sldId xmlns:r="http://schemas.openxmlformats.org/officeDocument/2006/relationships" id="262" r:id="R2e3eee76675a44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b4913329d4a88" /><Relationship Type="http://schemas.openxmlformats.org/officeDocument/2006/relationships/slide" Target="/ppt/slides/slide1.xml" Id="Re4849c578408429c" /><Relationship Type="http://schemas.openxmlformats.org/officeDocument/2006/relationships/slide" Target="/ppt/slides/slide2.xml" Id="Rae294b517ab64ce5" /><Relationship Type="http://schemas.openxmlformats.org/officeDocument/2006/relationships/slide" Target="/ppt/slides/slide3.xml" Id="R1d390c02592d419b" /><Relationship Type="http://schemas.openxmlformats.org/officeDocument/2006/relationships/slide" Target="/ppt/slides/slide4.xml" Id="Rf497ab3b933f4073" /><Relationship Type="http://schemas.openxmlformats.org/officeDocument/2006/relationships/slide" Target="/ppt/slides/slide5.xml" Id="R7ebec3becefa4f72" /><Relationship Type="http://schemas.openxmlformats.org/officeDocument/2006/relationships/slide" Target="/ppt/slides/slide6.xml" Id="Rca072595309643b9" /><Relationship Type="http://schemas.openxmlformats.org/officeDocument/2006/relationships/slide" Target="/ppt/slides/slide7.xml" Id="R2e3eee76675a44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67704531d41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2cada2ab6450b" /><Relationship Type="http://schemas.openxmlformats.org/officeDocument/2006/relationships/theme" Target="/ppt/slideMasters/theme/theme1.xml" Id="Re4c4112b330a41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82cada2ab645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bca8760a044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5371bfb6d45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a9cbd3c7741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062cf8da7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c47e9120743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391fcd18449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a2888997f41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818 745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5 294 844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LIN TORILL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ØYSTEIN BOAS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Hansen, Fjellsetveien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918 713 824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