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842c61888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f524611dd40ee"/>
  </p:sldMasterIdLst>
  <p:sldIdLst>
    <p:sldId xmlns:r="http://schemas.openxmlformats.org/officeDocument/2006/relationships" id="256" r:id="R97c2435fd4f34b29"/>
    <p:sldId xmlns:r="http://schemas.openxmlformats.org/officeDocument/2006/relationships" id="257" r:id="R37f165e6c00c4e3c"/>
    <p:sldId xmlns:r="http://schemas.openxmlformats.org/officeDocument/2006/relationships" id="258" r:id="Raeffde59c8d44be1"/>
    <p:sldId xmlns:r="http://schemas.openxmlformats.org/officeDocument/2006/relationships" id="259" r:id="R9b1ab078c4a54bbe"/>
    <p:sldId xmlns:r="http://schemas.openxmlformats.org/officeDocument/2006/relationships" id="260" r:id="R3bc0f43549fe4015"/>
    <p:sldId xmlns:r="http://schemas.openxmlformats.org/officeDocument/2006/relationships" id="261" r:id="Raf21ec20b1a84f87"/>
    <p:sldId xmlns:r="http://schemas.openxmlformats.org/officeDocument/2006/relationships" id="262" r:id="R1a0b270a752e45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f524611dd40ee" /><Relationship Type="http://schemas.openxmlformats.org/officeDocument/2006/relationships/slide" Target="/ppt/slides/slide1.xml" Id="R97c2435fd4f34b29" /><Relationship Type="http://schemas.openxmlformats.org/officeDocument/2006/relationships/slide" Target="/ppt/slides/slide2.xml" Id="R37f165e6c00c4e3c" /><Relationship Type="http://schemas.openxmlformats.org/officeDocument/2006/relationships/slide" Target="/ppt/slides/slide3.xml" Id="Raeffde59c8d44be1" /><Relationship Type="http://schemas.openxmlformats.org/officeDocument/2006/relationships/slide" Target="/ppt/slides/slide4.xml" Id="R9b1ab078c4a54bbe" /><Relationship Type="http://schemas.openxmlformats.org/officeDocument/2006/relationships/slide" Target="/ppt/slides/slide5.xml" Id="R3bc0f43549fe4015" /><Relationship Type="http://schemas.openxmlformats.org/officeDocument/2006/relationships/slide" Target="/ppt/slides/slide6.xml" Id="Raf21ec20b1a84f87" /><Relationship Type="http://schemas.openxmlformats.org/officeDocument/2006/relationships/slide" Target="/ppt/slides/slide7.xml" Id="R1a0b270a752e45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ec4e6e3ef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f733da7844af2" /><Relationship Type="http://schemas.openxmlformats.org/officeDocument/2006/relationships/theme" Target="/ppt/slideMasters/theme/theme1.xml" Id="R70bd9c010ee7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f733da784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ea258632d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4823bb70a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9ab65a502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4f070e59c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f5d77a0ed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f6aaf9fe5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1f64267e1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12 297 400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MÅGESTEINEN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AS</a:t>
            </a:r>
          </a:p>
        </p:txBody>
      </p:sp>
    </p:spTree>
  </p:cSld>
  <p:clrMapOvr>
    <a:masterClrMapping xmlns:a="http://schemas.openxmlformats.org/drawingml/2006/main"/>
  </p:clrMapOvr>
</p:sld>
</file>