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8cf725811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47f8899ca45f7"/>
  </p:sldMasterIdLst>
  <p:sldIdLst>
    <p:sldId xmlns:r="http://schemas.openxmlformats.org/officeDocument/2006/relationships" id="256" r:id="Rdd567e85e412415c"/>
    <p:sldId xmlns:r="http://schemas.openxmlformats.org/officeDocument/2006/relationships" id="257" r:id="R97c7804c9dcb4ac9"/>
    <p:sldId xmlns:r="http://schemas.openxmlformats.org/officeDocument/2006/relationships" id="258" r:id="R958241af57954ff1"/>
    <p:sldId xmlns:r="http://schemas.openxmlformats.org/officeDocument/2006/relationships" id="259" r:id="R8a466cd0bf7743a1"/>
    <p:sldId xmlns:r="http://schemas.openxmlformats.org/officeDocument/2006/relationships" id="260" r:id="Rff7595c0412340b3"/>
    <p:sldId xmlns:r="http://schemas.openxmlformats.org/officeDocument/2006/relationships" id="261" r:id="R0e4886033f3649a5"/>
    <p:sldId xmlns:r="http://schemas.openxmlformats.org/officeDocument/2006/relationships" id="262" r:id="R3a627fdc98cf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47f8899ca45f7" /><Relationship Type="http://schemas.openxmlformats.org/officeDocument/2006/relationships/slide" Target="/ppt/slides/slide1.xml" Id="Rdd567e85e412415c" /><Relationship Type="http://schemas.openxmlformats.org/officeDocument/2006/relationships/slide" Target="/ppt/slides/slide2.xml" Id="R97c7804c9dcb4ac9" /><Relationship Type="http://schemas.openxmlformats.org/officeDocument/2006/relationships/slide" Target="/ppt/slides/slide3.xml" Id="R958241af57954ff1" /><Relationship Type="http://schemas.openxmlformats.org/officeDocument/2006/relationships/slide" Target="/ppt/slides/slide4.xml" Id="R8a466cd0bf7743a1" /><Relationship Type="http://schemas.openxmlformats.org/officeDocument/2006/relationships/slide" Target="/ppt/slides/slide5.xml" Id="Rff7595c0412340b3" /><Relationship Type="http://schemas.openxmlformats.org/officeDocument/2006/relationships/slide" Target="/ppt/slides/slide6.xml" Id="R0e4886033f3649a5" /><Relationship Type="http://schemas.openxmlformats.org/officeDocument/2006/relationships/slide" Target="/ppt/slides/slide7.xml" Id="R3a627fdc98cf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e35c67e5d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a515dda94bf4" /><Relationship Type="http://schemas.openxmlformats.org/officeDocument/2006/relationships/theme" Target="/ppt/slideMasters/theme/theme1.xml" Id="R6730490290b9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ea515dda9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2f15976bb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aa53e3f26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b461f59e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ab67a21f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fc4ae545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47f2e327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8ba007b4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