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30c5a0cd7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f64ad99fb4878"/>
  </p:sldMasterIdLst>
  <p:sldIdLst>
    <p:sldId xmlns:r="http://schemas.openxmlformats.org/officeDocument/2006/relationships" id="256" r:id="R0029de5300314187"/>
    <p:sldId xmlns:r="http://schemas.openxmlformats.org/officeDocument/2006/relationships" id="257" r:id="Ra678973801dd4b55"/>
    <p:sldId xmlns:r="http://schemas.openxmlformats.org/officeDocument/2006/relationships" id="258" r:id="R130052e0b03b4c7c"/>
    <p:sldId xmlns:r="http://schemas.openxmlformats.org/officeDocument/2006/relationships" id="259" r:id="Reb4bfa90268c4beb"/>
    <p:sldId xmlns:r="http://schemas.openxmlformats.org/officeDocument/2006/relationships" id="260" r:id="R5ad9eed1023a4d3b"/>
    <p:sldId xmlns:r="http://schemas.openxmlformats.org/officeDocument/2006/relationships" id="261" r:id="Rc2d9c68e07c14555"/>
    <p:sldId xmlns:r="http://schemas.openxmlformats.org/officeDocument/2006/relationships" id="262" r:id="Ra52a4c8c02de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f64ad99fb4878" /><Relationship Type="http://schemas.openxmlformats.org/officeDocument/2006/relationships/slide" Target="/ppt/slides/slide1.xml" Id="R0029de5300314187" /><Relationship Type="http://schemas.openxmlformats.org/officeDocument/2006/relationships/slide" Target="/ppt/slides/slide2.xml" Id="Ra678973801dd4b55" /><Relationship Type="http://schemas.openxmlformats.org/officeDocument/2006/relationships/slide" Target="/ppt/slides/slide3.xml" Id="R130052e0b03b4c7c" /><Relationship Type="http://schemas.openxmlformats.org/officeDocument/2006/relationships/slide" Target="/ppt/slides/slide4.xml" Id="Reb4bfa90268c4beb" /><Relationship Type="http://schemas.openxmlformats.org/officeDocument/2006/relationships/slide" Target="/ppt/slides/slide5.xml" Id="R5ad9eed1023a4d3b" /><Relationship Type="http://schemas.openxmlformats.org/officeDocument/2006/relationships/slide" Target="/ppt/slides/slide6.xml" Id="Rc2d9c68e07c14555" /><Relationship Type="http://schemas.openxmlformats.org/officeDocument/2006/relationships/slide" Target="/ppt/slides/slide7.xml" Id="Ra52a4c8c02de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dda96b36b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211698740441d" /><Relationship Type="http://schemas.openxmlformats.org/officeDocument/2006/relationships/theme" Target="/ppt/slideMasters/theme/theme1.xml" Id="Rb70ba4ccb604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211698740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f4b2f0fc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eb6a1a24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94ac09599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805562ac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afd74efad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e16e35d5e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56fb4345a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