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017266154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510b97ad543b3"/>
  </p:sldMasterIdLst>
  <p:sldIdLst>
    <p:sldId xmlns:r="http://schemas.openxmlformats.org/officeDocument/2006/relationships" id="256" r:id="R58a73829a707458a"/>
    <p:sldId xmlns:r="http://schemas.openxmlformats.org/officeDocument/2006/relationships" id="257" r:id="R592d282d849d40cc"/>
    <p:sldId xmlns:r="http://schemas.openxmlformats.org/officeDocument/2006/relationships" id="258" r:id="R5e55e4280e00422d"/>
    <p:sldId xmlns:r="http://schemas.openxmlformats.org/officeDocument/2006/relationships" id="259" r:id="R7b5983eedc4f49f2"/>
    <p:sldId xmlns:r="http://schemas.openxmlformats.org/officeDocument/2006/relationships" id="260" r:id="Rd3aee387e4b24da9"/>
    <p:sldId xmlns:r="http://schemas.openxmlformats.org/officeDocument/2006/relationships" id="261" r:id="Ra50a1808c9e4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510b97ad543b3" /><Relationship Type="http://schemas.openxmlformats.org/officeDocument/2006/relationships/slide" Target="/ppt/slides/slide1.xml" Id="R58a73829a707458a" /><Relationship Type="http://schemas.openxmlformats.org/officeDocument/2006/relationships/slide" Target="/ppt/slides/slide2.xml" Id="R592d282d849d40cc" /><Relationship Type="http://schemas.openxmlformats.org/officeDocument/2006/relationships/slide" Target="/ppt/slides/slide3.xml" Id="R5e55e4280e00422d" /><Relationship Type="http://schemas.openxmlformats.org/officeDocument/2006/relationships/slide" Target="/ppt/slides/slide4.xml" Id="R7b5983eedc4f49f2" /><Relationship Type="http://schemas.openxmlformats.org/officeDocument/2006/relationships/slide" Target="/ppt/slides/slide5.xml" Id="Rd3aee387e4b24da9" /><Relationship Type="http://schemas.openxmlformats.org/officeDocument/2006/relationships/slide" Target="/ppt/slides/slide6.xml" Id="Ra50a1808c9e4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82d1ec2aa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3bff6db5e495c" /><Relationship Type="http://schemas.openxmlformats.org/officeDocument/2006/relationships/theme" Target="/ppt/slideMasters/theme/theme1.xml" Id="Rb1ccc9e0a7f1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3bff6db5e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330362c4b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59ca670f0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ad0e8a83f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7a4b908d4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e974a325c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cfcb800d2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WESLAYAN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