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bd06edcd3d40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1d0bb67e684617"/>
  </p:sldMasterIdLst>
  <p:sldIdLst>
    <p:sldId xmlns:r="http://schemas.openxmlformats.org/officeDocument/2006/relationships" id="256" r:id="Ra58b0c64e80f4968"/>
    <p:sldId xmlns:r="http://schemas.openxmlformats.org/officeDocument/2006/relationships" id="257" r:id="R2db805e7e71441e3"/>
    <p:sldId xmlns:r="http://schemas.openxmlformats.org/officeDocument/2006/relationships" id="258" r:id="R7f3cfa3e5a9c454b"/>
    <p:sldId xmlns:r="http://schemas.openxmlformats.org/officeDocument/2006/relationships" id="259" r:id="R619608e910084b4f"/>
    <p:sldId xmlns:r="http://schemas.openxmlformats.org/officeDocument/2006/relationships" id="260" r:id="R16ac3cfbc1d34cc2"/>
    <p:sldId xmlns:r="http://schemas.openxmlformats.org/officeDocument/2006/relationships" id="261" r:id="R54e09c897c984381"/>
    <p:sldId xmlns:r="http://schemas.openxmlformats.org/officeDocument/2006/relationships" id="262" r:id="R8ee752ff1bf048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d0bb67e684617" /><Relationship Type="http://schemas.openxmlformats.org/officeDocument/2006/relationships/slide" Target="/ppt/slides/slide1.xml" Id="Ra58b0c64e80f4968" /><Relationship Type="http://schemas.openxmlformats.org/officeDocument/2006/relationships/slide" Target="/ppt/slides/slide2.xml" Id="R2db805e7e71441e3" /><Relationship Type="http://schemas.openxmlformats.org/officeDocument/2006/relationships/slide" Target="/ppt/slides/slide3.xml" Id="R7f3cfa3e5a9c454b" /><Relationship Type="http://schemas.openxmlformats.org/officeDocument/2006/relationships/slide" Target="/ppt/slides/slide4.xml" Id="R619608e910084b4f" /><Relationship Type="http://schemas.openxmlformats.org/officeDocument/2006/relationships/slide" Target="/ppt/slides/slide5.xml" Id="R16ac3cfbc1d34cc2" /><Relationship Type="http://schemas.openxmlformats.org/officeDocument/2006/relationships/slide" Target="/ppt/slides/slide6.xml" Id="R54e09c897c984381" /><Relationship Type="http://schemas.openxmlformats.org/officeDocument/2006/relationships/slide" Target="/ppt/slides/slide7.xml" Id="R8ee752ff1bf048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dc0bf4dc14c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9f3108a9b45c7" /><Relationship Type="http://schemas.openxmlformats.org/officeDocument/2006/relationships/theme" Target="/ppt/slideMasters/theme/theme1.xml" Id="R5a6360d5bb584a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19f3108a9b45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0f797c49448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33d4ff05a4e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a0e1e91cf47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e73744d3b43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5432fd9b04c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8c3180e5a44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797ef2112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WESLAYAN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WESLAYAN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581 664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4 254 068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RØDSJØ STEFFEN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Dalsveien 35D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918 895 841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