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25e2a1645f42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8a5e093c424d37"/>
  </p:sldMasterIdLst>
  <p:sldIdLst>
    <p:sldId xmlns:r="http://schemas.openxmlformats.org/officeDocument/2006/relationships" id="256" r:id="R9456e52b085f4778"/>
    <p:sldId xmlns:r="http://schemas.openxmlformats.org/officeDocument/2006/relationships" id="257" r:id="R162b2e7fb3f54ea2"/>
    <p:sldId xmlns:r="http://schemas.openxmlformats.org/officeDocument/2006/relationships" id="258" r:id="Rf8946a7bf80d444b"/>
    <p:sldId xmlns:r="http://schemas.openxmlformats.org/officeDocument/2006/relationships" id="259" r:id="Rc4e9c4fe17034dbf"/>
    <p:sldId xmlns:r="http://schemas.openxmlformats.org/officeDocument/2006/relationships" id="260" r:id="Rfe18a68475754dac"/>
    <p:sldId xmlns:r="http://schemas.openxmlformats.org/officeDocument/2006/relationships" id="261" r:id="R3dba6c4eaf144072"/>
    <p:sldId xmlns:r="http://schemas.openxmlformats.org/officeDocument/2006/relationships" id="262" r:id="R2ccbe091d14b43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a5e093c424d37" /><Relationship Type="http://schemas.openxmlformats.org/officeDocument/2006/relationships/slide" Target="/ppt/slides/slide1.xml" Id="R9456e52b085f4778" /><Relationship Type="http://schemas.openxmlformats.org/officeDocument/2006/relationships/slide" Target="/ppt/slides/slide2.xml" Id="R162b2e7fb3f54ea2" /><Relationship Type="http://schemas.openxmlformats.org/officeDocument/2006/relationships/slide" Target="/ppt/slides/slide3.xml" Id="Rf8946a7bf80d444b" /><Relationship Type="http://schemas.openxmlformats.org/officeDocument/2006/relationships/slide" Target="/ppt/slides/slide4.xml" Id="Rc4e9c4fe17034dbf" /><Relationship Type="http://schemas.openxmlformats.org/officeDocument/2006/relationships/slide" Target="/ppt/slides/slide5.xml" Id="Rfe18a68475754dac" /><Relationship Type="http://schemas.openxmlformats.org/officeDocument/2006/relationships/slide" Target="/ppt/slides/slide6.xml" Id="R3dba6c4eaf144072" /><Relationship Type="http://schemas.openxmlformats.org/officeDocument/2006/relationships/slide" Target="/ppt/slides/slide7.xml" Id="R2ccbe091d14b43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9d8b949534e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59dc7818e498a" /><Relationship Type="http://schemas.openxmlformats.org/officeDocument/2006/relationships/theme" Target="/ppt/slideMasters/theme/theme1.xml" Id="Refb7cad7097944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59dc7818e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06e69eb8a4d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514a421fc49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d74781f3f45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6aa2b4bc943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c958da95f47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0557cea3245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fe5d7972649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LJUNGMANN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EIENDOM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−564 494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8 026 416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105 517 700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105 775 799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ANETTE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THERESE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THOMAS ANDRE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ANETTE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THERESE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THOMAS ANDRE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Hagaliveien 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918 899 804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