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448419e82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72e3ddb6444a7"/>
  </p:sldMasterIdLst>
  <p:sldIdLst>
    <p:sldId xmlns:r="http://schemas.openxmlformats.org/officeDocument/2006/relationships" id="256" r:id="R198247d9b9954814"/>
    <p:sldId xmlns:r="http://schemas.openxmlformats.org/officeDocument/2006/relationships" id="257" r:id="R6f05f4db154c440b"/>
    <p:sldId xmlns:r="http://schemas.openxmlformats.org/officeDocument/2006/relationships" id="258" r:id="R125d9d88c8974dcb"/>
    <p:sldId xmlns:r="http://schemas.openxmlformats.org/officeDocument/2006/relationships" id="259" r:id="R20a182fbd40b4838"/>
    <p:sldId xmlns:r="http://schemas.openxmlformats.org/officeDocument/2006/relationships" id="260" r:id="R2301ed4069b64dcf"/>
    <p:sldId xmlns:r="http://schemas.openxmlformats.org/officeDocument/2006/relationships" id="261" r:id="Rd0d305fe776e4d12"/>
    <p:sldId xmlns:r="http://schemas.openxmlformats.org/officeDocument/2006/relationships" id="262" r:id="Raa7d7dc0c4b1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72e3ddb6444a7" /><Relationship Type="http://schemas.openxmlformats.org/officeDocument/2006/relationships/slide" Target="/ppt/slides/slide1.xml" Id="R198247d9b9954814" /><Relationship Type="http://schemas.openxmlformats.org/officeDocument/2006/relationships/slide" Target="/ppt/slides/slide2.xml" Id="R6f05f4db154c440b" /><Relationship Type="http://schemas.openxmlformats.org/officeDocument/2006/relationships/slide" Target="/ppt/slides/slide3.xml" Id="R125d9d88c8974dcb" /><Relationship Type="http://schemas.openxmlformats.org/officeDocument/2006/relationships/slide" Target="/ppt/slides/slide4.xml" Id="R20a182fbd40b4838" /><Relationship Type="http://schemas.openxmlformats.org/officeDocument/2006/relationships/slide" Target="/ppt/slides/slide5.xml" Id="R2301ed4069b64dcf" /><Relationship Type="http://schemas.openxmlformats.org/officeDocument/2006/relationships/slide" Target="/ppt/slides/slide6.xml" Id="Rd0d305fe776e4d12" /><Relationship Type="http://schemas.openxmlformats.org/officeDocument/2006/relationships/slide" Target="/ppt/slides/slide7.xml" Id="Raa7d7dc0c4b1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e4cd4698d42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ac58e7e1041cf" /><Relationship Type="http://schemas.openxmlformats.org/officeDocument/2006/relationships/theme" Target="/ppt/slideMasters/theme/theme1.xml" Id="Ra27474394a0f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ac58e7e10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7d18a4a0c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424a550dd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c9b3d98a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afc34aabd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5980ed70c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820b7bd71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631a9ff2a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JEALT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WEHUS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Wehus, Løkkeveien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steinar.wehus@gmail.com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918 994 262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