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689d1bde8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eb2e980b242cc"/>
  </p:sldMasterIdLst>
  <p:sldIdLst>
    <p:sldId xmlns:r="http://schemas.openxmlformats.org/officeDocument/2006/relationships" id="256" r:id="R18dd267a390e4468"/>
    <p:sldId xmlns:r="http://schemas.openxmlformats.org/officeDocument/2006/relationships" id="257" r:id="Rff718ed0fbf84c5c"/>
    <p:sldId xmlns:r="http://schemas.openxmlformats.org/officeDocument/2006/relationships" id="258" r:id="Rb6d44ee0765148fc"/>
    <p:sldId xmlns:r="http://schemas.openxmlformats.org/officeDocument/2006/relationships" id="259" r:id="Rcf07f43a88f64d17"/>
    <p:sldId xmlns:r="http://schemas.openxmlformats.org/officeDocument/2006/relationships" id="260" r:id="Raa12b66569144424"/>
    <p:sldId xmlns:r="http://schemas.openxmlformats.org/officeDocument/2006/relationships" id="261" r:id="Rae4669ff45c1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eb2e980b242cc" /><Relationship Type="http://schemas.openxmlformats.org/officeDocument/2006/relationships/slide" Target="/ppt/slides/slide1.xml" Id="R18dd267a390e4468" /><Relationship Type="http://schemas.openxmlformats.org/officeDocument/2006/relationships/slide" Target="/ppt/slides/slide2.xml" Id="Rff718ed0fbf84c5c" /><Relationship Type="http://schemas.openxmlformats.org/officeDocument/2006/relationships/slide" Target="/ppt/slides/slide3.xml" Id="Rb6d44ee0765148fc" /><Relationship Type="http://schemas.openxmlformats.org/officeDocument/2006/relationships/slide" Target="/ppt/slides/slide4.xml" Id="Rcf07f43a88f64d17" /><Relationship Type="http://schemas.openxmlformats.org/officeDocument/2006/relationships/slide" Target="/ppt/slides/slide5.xml" Id="Raa12b66569144424" /><Relationship Type="http://schemas.openxmlformats.org/officeDocument/2006/relationships/slide" Target="/ppt/slides/slide6.xml" Id="Rae4669ff45c1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b0cfd2b82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1b106898f4020" /><Relationship Type="http://schemas.openxmlformats.org/officeDocument/2006/relationships/theme" Target="/ppt/slideMasters/theme/theme1.xml" Id="R34f704f3a3ad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1b106898f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2651e828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c5a55092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b0576522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814668d5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de656a7c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ca71b225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